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  <p:sldMasterId id="2147483734" r:id="rId2"/>
  </p:sldMasterIdLst>
  <p:notesMasterIdLst>
    <p:notesMasterId r:id="rId39"/>
  </p:notesMasterIdLst>
  <p:sldIdLst>
    <p:sldId id="745" r:id="rId3"/>
    <p:sldId id="283" r:id="rId4"/>
    <p:sldId id="276" r:id="rId5"/>
    <p:sldId id="841" r:id="rId6"/>
    <p:sldId id="848" r:id="rId7"/>
    <p:sldId id="849" r:id="rId8"/>
    <p:sldId id="877" r:id="rId9"/>
    <p:sldId id="842" r:id="rId10"/>
    <p:sldId id="850" r:id="rId11"/>
    <p:sldId id="851" r:id="rId12"/>
    <p:sldId id="853" r:id="rId13"/>
    <p:sldId id="854" r:id="rId14"/>
    <p:sldId id="843" r:id="rId15"/>
    <p:sldId id="855" r:id="rId16"/>
    <p:sldId id="844" r:id="rId17"/>
    <p:sldId id="856" r:id="rId18"/>
    <p:sldId id="845" r:id="rId19"/>
    <p:sldId id="880" r:id="rId20"/>
    <p:sldId id="846" r:id="rId21"/>
    <p:sldId id="859" r:id="rId22"/>
    <p:sldId id="865" r:id="rId23"/>
    <p:sldId id="861" r:id="rId24"/>
    <p:sldId id="864" r:id="rId25"/>
    <p:sldId id="868" r:id="rId26"/>
    <p:sldId id="866" r:id="rId27"/>
    <p:sldId id="869" r:id="rId28"/>
    <p:sldId id="870" r:id="rId29"/>
    <p:sldId id="871" r:id="rId30"/>
    <p:sldId id="872" r:id="rId31"/>
    <p:sldId id="867" r:id="rId32"/>
    <p:sldId id="873" r:id="rId33"/>
    <p:sldId id="875" r:id="rId34"/>
    <p:sldId id="876" r:id="rId35"/>
    <p:sldId id="799" r:id="rId36"/>
    <p:sldId id="878" r:id="rId37"/>
    <p:sldId id="858" r:id="rId38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B0B0"/>
    <a:srgbClr val="C00000"/>
    <a:srgbClr val="FEC4C8"/>
    <a:srgbClr val="FFFFFF"/>
    <a:srgbClr val="F8F8F8"/>
    <a:srgbClr val="D9D9D9"/>
    <a:srgbClr val="3C3C3C"/>
    <a:srgbClr val="5E9B9B"/>
    <a:srgbClr val="E6550D"/>
    <a:srgbClr val="93D3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3979" autoAdjust="0"/>
  </p:normalViewPr>
  <p:slideViewPr>
    <p:cSldViewPr snapToGrid="0" snapToObjects="1">
      <p:cViewPr varScale="1">
        <p:scale>
          <a:sx n="66" d="100"/>
          <a:sy n="66" d="100"/>
        </p:scale>
        <p:origin x="408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309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138260-CC6E-4436-925B-C12D8572BA55}" type="doc">
      <dgm:prSet loTypeId="urn:microsoft.com/office/officeart/2005/8/layout/chevron1" loCatId="process" qsTypeId="urn:microsoft.com/office/officeart/2005/8/quickstyle/simple4" qsCatId="simple" csTypeId="urn:microsoft.com/office/officeart/2005/8/colors/accent1_5" csCatId="accent1" phldr="1"/>
      <dgm:spPr/>
    </dgm:pt>
    <dgm:pt modelId="{06A00E4E-E1B5-4625-8985-2C876DE6EDE9}">
      <dgm:prSet phldrT="[Texto]" custT="1"/>
      <dgm:spPr/>
      <dgm:t>
        <a:bodyPr/>
        <a:lstStyle/>
        <a:p>
          <a:r>
            <a:rPr lang="es-ES" sz="1400" smtClean="0"/>
            <a:t>Source</a:t>
          </a:r>
          <a:endParaRPr lang="es-ES" sz="1400" dirty="0"/>
        </a:p>
      </dgm:t>
    </dgm:pt>
    <dgm:pt modelId="{53E2E129-BE02-4668-B59E-966CB3D10771}" type="parTrans" cxnId="{5AAC5979-2D36-40A0-A357-A972CCDEC1DC}">
      <dgm:prSet/>
      <dgm:spPr/>
      <dgm:t>
        <a:bodyPr/>
        <a:lstStyle/>
        <a:p>
          <a:endParaRPr lang="es-ES" sz="4400"/>
        </a:p>
      </dgm:t>
    </dgm:pt>
    <dgm:pt modelId="{775E30EA-D8F7-413E-BA24-9E3D0CEB7E3C}" type="sibTrans" cxnId="{5AAC5979-2D36-40A0-A357-A972CCDEC1DC}">
      <dgm:prSet/>
      <dgm:spPr/>
      <dgm:t>
        <a:bodyPr/>
        <a:lstStyle/>
        <a:p>
          <a:endParaRPr lang="es-ES" sz="4400"/>
        </a:p>
      </dgm:t>
    </dgm:pt>
    <dgm:pt modelId="{1A084100-219C-4DCE-8BD4-572F794B5DCC}">
      <dgm:prSet phldrT="[Texto]" custT="1"/>
      <dgm:spPr/>
      <dgm:t>
        <a:bodyPr/>
        <a:lstStyle/>
        <a:p>
          <a:r>
            <a:rPr lang="es-ES" sz="1400" smtClean="0"/>
            <a:t>Preprocessing</a:t>
          </a:r>
          <a:endParaRPr lang="es-ES" sz="1400" dirty="0"/>
        </a:p>
      </dgm:t>
    </dgm:pt>
    <dgm:pt modelId="{0677431A-C6E2-4E7A-85B9-0F1C706B267F}" type="parTrans" cxnId="{0468DBDE-8CBB-433F-8EE5-172ED83E5441}">
      <dgm:prSet/>
      <dgm:spPr/>
      <dgm:t>
        <a:bodyPr/>
        <a:lstStyle/>
        <a:p>
          <a:endParaRPr lang="es-ES" sz="4400"/>
        </a:p>
      </dgm:t>
    </dgm:pt>
    <dgm:pt modelId="{E240CA3E-E240-4519-AFC2-23C1F6FBE631}" type="sibTrans" cxnId="{0468DBDE-8CBB-433F-8EE5-172ED83E5441}">
      <dgm:prSet/>
      <dgm:spPr/>
      <dgm:t>
        <a:bodyPr/>
        <a:lstStyle/>
        <a:p>
          <a:endParaRPr lang="es-ES" sz="4400"/>
        </a:p>
      </dgm:t>
    </dgm:pt>
    <dgm:pt modelId="{7587B5B6-B34D-4579-9519-991A9BC3B070}">
      <dgm:prSet phldrT="[Texto]" custT="1"/>
      <dgm:spPr/>
      <dgm:t>
        <a:bodyPr/>
        <a:lstStyle/>
        <a:p>
          <a:r>
            <a:rPr lang="es-ES" sz="1400" dirty="0" err="1" smtClean="0"/>
            <a:t>Structure</a:t>
          </a:r>
          <a:endParaRPr lang="es-ES" sz="1400" dirty="0"/>
        </a:p>
      </dgm:t>
    </dgm:pt>
    <dgm:pt modelId="{F4F65286-5885-47F6-BA0B-BEB72C7E3208}" type="parTrans" cxnId="{5386303A-BAC0-4745-8433-4F6F7BAA5EA4}">
      <dgm:prSet/>
      <dgm:spPr/>
      <dgm:t>
        <a:bodyPr/>
        <a:lstStyle/>
        <a:p>
          <a:endParaRPr lang="es-ES" sz="4400"/>
        </a:p>
      </dgm:t>
    </dgm:pt>
    <dgm:pt modelId="{D7B27502-3346-4480-AE9A-6CEA3AD11FCA}" type="sibTrans" cxnId="{5386303A-BAC0-4745-8433-4F6F7BAA5EA4}">
      <dgm:prSet/>
      <dgm:spPr/>
      <dgm:t>
        <a:bodyPr/>
        <a:lstStyle/>
        <a:p>
          <a:endParaRPr lang="es-ES" sz="4400"/>
        </a:p>
      </dgm:t>
    </dgm:pt>
    <dgm:pt modelId="{50FF45B7-E42C-43CE-A64B-0A0F321EDBBB}">
      <dgm:prSet phldrT="[Texto]" custT="1"/>
      <dgm:spPr/>
      <dgm:t>
        <a:bodyPr/>
        <a:lstStyle/>
        <a:p>
          <a:r>
            <a:rPr lang="es-ES" sz="1400" dirty="0" err="1" smtClean="0"/>
            <a:t>Improvement</a:t>
          </a:r>
          <a:endParaRPr lang="es-ES" sz="1400" dirty="0"/>
        </a:p>
      </dgm:t>
    </dgm:pt>
    <dgm:pt modelId="{7DD5246F-B770-4EC2-BE1A-1C2A715B1E01}" type="parTrans" cxnId="{8F996C30-3218-48C1-BCB6-08820F7CE04C}">
      <dgm:prSet/>
      <dgm:spPr/>
      <dgm:t>
        <a:bodyPr/>
        <a:lstStyle/>
        <a:p>
          <a:endParaRPr lang="es-ES" sz="4400"/>
        </a:p>
      </dgm:t>
    </dgm:pt>
    <dgm:pt modelId="{2F7ECC9F-686F-492F-91F7-D1EB7D89A546}" type="sibTrans" cxnId="{8F996C30-3218-48C1-BCB6-08820F7CE04C}">
      <dgm:prSet/>
      <dgm:spPr/>
      <dgm:t>
        <a:bodyPr/>
        <a:lstStyle/>
        <a:p>
          <a:endParaRPr lang="es-ES" sz="4400"/>
        </a:p>
      </dgm:t>
    </dgm:pt>
    <dgm:pt modelId="{F90085F3-95F7-4162-A8D1-B3B25134AF15}">
      <dgm:prSet phldrT="[Texto]" custT="1"/>
      <dgm:spPr/>
      <dgm:t>
        <a:bodyPr/>
        <a:lstStyle/>
        <a:p>
          <a:r>
            <a:rPr lang="es-ES" sz="1400" dirty="0" smtClean="0"/>
            <a:t>?</a:t>
          </a:r>
          <a:endParaRPr lang="es-ES" sz="1400" dirty="0"/>
        </a:p>
      </dgm:t>
    </dgm:pt>
    <dgm:pt modelId="{A01F7D78-C3C9-4D1F-B08A-0836C415E9EA}" type="parTrans" cxnId="{3B3E3AC6-0C1A-4E2F-A76F-8D1C4818E311}">
      <dgm:prSet/>
      <dgm:spPr/>
      <dgm:t>
        <a:bodyPr/>
        <a:lstStyle/>
        <a:p>
          <a:endParaRPr lang="es-ES" sz="4400"/>
        </a:p>
      </dgm:t>
    </dgm:pt>
    <dgm:pt modelId="{EEC50165-BD7E-4F43-9FB7-BCCC09DD3F11}" type="sibTrans" cxnId="{3B3E3AC6-0C1A-4E2F-A76F-8D1C4818E311}">
      <dgm:prSet/>
      <dgm:spPr/>
      <dgm:t>
        <a:bodyPr/>
        <a:lstStyle/>
        <a:p>
          <a:endParaRPr lang="es-ES" sz="4400"/>
        </a:p>
      </dgm:t>
    </dgm:pt>
    <dgm:pt modelId="{657F1A38-7335-4E8D-97C4-75624220283C}">
      <dgm:prSet phldrT="[Texto]" custT="1"/>
      <dgm:spPr/>
      <dgm:t>
        <a:bodyPr/>
        <a:lstStyle/>
        <a:p>
          <a:r>
            <a:rPr lang="es-ES" sz="1400" dirty="0" err="1" smtClean="0"/>
            <a:t>Usability</a:t>
          </a:r>
          <a:endParaRPr lang="es-ES" sz="1400" dirty="0"/>
        </a:p>
      </dgm:t>
    </dgm:pt>
    <dgm:pt modelId="{ACFA965D-69CB-4F4C-9B5D-E197819803C0}" type="sibTrans" cxnId="{EFBD971A-909F-4133-9A79-E94E91BB107B}">
      <dgm:prSet/>
      <dgm:spPr/>
      <dgm:t>
        <a:bodyPr/>
        <a:lstStyle/>
        <a:p>
          <a:endParaRPr lang="es-ES" sz="4400"/>
        </a:p>
      </dgm:t>
    </dgm:pt>
    <dgm:pt modelId="{19ADBD57-8337-4396-BD83-E1CFEE57EFFF}" type="parTrans" cxnId="{EFBD971A-909F-4133-9A79-E94E91BB107B}">
      <dgm:prSet/>
      <dgm:spPr/>
      <dgm:t>
        <a:bodyPr/>
        <a:lstStyle/>
        <a:p>
          <a:endParaRPr lang="es-ES" sz="4400"/>
        </a:p>
      </dgm:t>
    </dgm:pt>
    <dgm:pt modelId="{0008B8BA-ED21-40D2-AF17-C1F84CF091FC}" type="pres">
      <dgm:prSet presAssocID="{14138260-CC6E-4436-925B-C12D8572BA55}" presName="Name0" presStyleCnt="0">
        <dgm:presLayoutVars>
          <dgm:dir/>
          <dgm:animLvl val="lvl"/>
          <dgm:resizeHandles val="exact"/>
        </dgm:presLayoutVars>
      </dgm:prSet>
      <dgm:spPr/>
    </dgm:pt>
    <dgm:pt modelId="{A2964D27-1729-405D-97A9-91939E7A1DCB}" type="pres">
      <dgm:prSet presAssocID="{06A00E4E-E1B5-4625-8985-2C876DE6EDE9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FB014E-8594-42CB-BC97-6D09EC750993}" type="pres">
      <dgm:prSet presAssocID="{775E30EA-D8F7-413E-BA24-9E3D0CEB7E3C}" presName="parTxOnlySpace" presStyleCnt="0"/>
      <dgm:spPr/>
    </dgm:pt>
    <dgm:pt modelId="{03C856A1-9383-4379-813A-D6F3F2D8D826}" type="pres">
      <dgm:prSet presAssocID="{1A084100-219C-4DCE-8BD4-572F794B5DCC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9C39A0A2-B33F-4CE5-BD67-2E121E5F582D}" type="pres">
      <dgm:prSet presAssocID="{E240CA3E-E240-4519-AFC2-23C1F6FBE631}" presName="parTxOnlySpace" presStyleCnt="0"/>
      <dgm:spPr/>
    </dgm:pt>
    <dgm:pt modelId="{8D060212-5091-423E-A15E-DB5C73F987C0}" type="pres">
      <dgm:prSet presAssocID="{7587B5B6-B34D-4579-9519-991A9BC3B07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AE6CCBD-9170-4C6B-AC74-764E631D641A}" type="pres">
      <dgm:prSet presAssocID="{D7B27502-3346-4480-AE9A-6CEA3AD11FCA}" presName="parTxOnlySpace" presStyleCnt="0"/>
      <dgm:spPr/>
    </dgm:pt>
    <dgm:pt modelId="{DC8AF590-7367-48F7-B3E4-1C423615EFFA}" type="pres">
      <dgm:prSet presAssocID="{50FF45B7-E42C-43CE-A64B-0A0F321EDBBB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32F1577-5F6D-4FC5-98E0-0F575710DB9C}" type="pres">
      <dgm:prSet presAssocID="{2F7ECC9F-686F-492F-91F7-D1EB7D89A546}" presName="parTxOnlySpace" presStyleCnt="0"/>
      <dgm:spPr/>
    </dgm:pt>
    <dgm:pt modelId="{F094D51D-9757-4E7D-A34B-B11A36F5D453}" type="pres">
      <dgm:prSet presAssocID="{657F1A38-7335-4E8D-97C4-75624220283C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8D70F3F-CF20-44E5-9D64-A83AA18A71E5}" type="pres">
      <dgm:prSet presAssocID="{ACFA965D-69CB-4F4C-9B5D-E197819803C0}" presName="parTxOnlySpace" presStyleCnt="0"/>
      <dgm:spPr/>
    </dgm:pt>
    <dgm:pt modelId="{6F1E5B52-D6C4-43BD-B3C0-F30107270FB0}" type="pres">
      <dgm:prSet presAssocID="{F90085F3-95F7-4162-A8D1-B3B25134AF1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3F09756-C4E1-447D-80DB-A738732225E7}" type="presOf" srcId="{06A00E4E-E1B5-4625-8985-2C876DE6EDE9}" destId="{A2964D27-1729-405D-97A9-91939E7A1DCB}" srcOrd="0" destOrd="0" presId="urn:microsoft.com/office/officeart/2005/8/layout/chevron1"/>
    <dgm:cxn modelId="{432DB723-CFD4-4FF0-A3D8-B5A27CD5173C}" type="presOf" srcId="{F90085F3-95F7-4162-A8D1-B3B25134AF15}" destId="{6F1E5B52-D6C4-43BD-B3C0-F30107270FB0}" srcOrd="0" destOrd="0" presId="urn:microsoft.com/office/officeart/2005/8/layout/chevron1"/>
    <dgm:cxn modelId="{5386303A-BAC0-4745-8433-4F6F7BAA5EA4}" srcId="{14138260-CC6E-4436-925B-C12D8572BA55}" destId="{7587B5B6-B34D-4579-9519-991A9BC3B070}" srcOrd="2" destOrd="0" parTransId="{F4F65286-5885-47F6-BA0B-BEB72C7E3208}" sibTransId="{D7B27502-3346-4480-AE9A-6CEA3AD11FCA}"/>
    <dgm:cxn modelId="{4096756E-4897-43E4-8A05-1B13267917B3}" type="presOf" srcId="{7587B5B6-B34D-4579-9519-991A9BC3B070}" destId="{8D060212-5091-423E-A15E-DB5C73F987C0}" srcOrd="0" destOrd="0" presId="urn:microsoft.com/office/officeart/2005/8/layout/chevron1"/>
    <dgm:cxn modelId="{56F3AEF6-33DF-4E72-89E1-30E1D60E3D9B}" type="presOf" srcId="{657F1A38-7335-4E8D-97C4-75624220283C}" destId="{F094D51D-9757-4E7D-A34B-B11A36F5D453}" srcOrd="0" destOrd="0" presId="urn:microsoft.com/office/officeart/2005/8/layout/chevron1"/>
    <dgm:cxn modelId="{265D54D3-C658-4047-BCC9-87D0041C2FA1}" type="presOf" srcId="{1A084100-219C-4DCE-8BD4-572F794B5DCC}" destId="{03C856A1-9383-4379-813A-D6F3F2D8D826}" srcOrd="0" destOrd="0" presId="urn:microsoft.com/office/officeart/2005/8/layout/chevron1"/>
    <dgm:cxn modelId="{38BA3E9B-C2A2-4E8B-BF28-DCC9A45D7390}" type="presOf" srcId="{50FF45B7-E42C-43CE-A64B-0A0F321EDBBB}" destId="{DC8AF590-7367-48F7-B3E4-1C423615EFFA}" srcOrd="0" destOrd="0" presId="urn:microsoft.com/office/officeart/2005/8/layout/chevron1"/>
    <dgm:cxn modelId="{EFBD971A-909F-4133-9A79-E94E91BB107B}" srcId="{14138260-CC6E-4436-925B-C12D8572BA55}" destId="{657F1A38-7335-4E8D-97C4-75624220283C}" srcOrd="4" destOrd="0" parTransId="{19ADBD57-8337-4396-BD83-E1CFEE57EFFF}" sibTransId="{ACFA965D-69CB-4F4C-9B5D-E197819803C0}"/>
    <dgm:cxn modelId="{3B3E3AC6-0C1A-4E2F-A76F-8D1C4818E311}" srcId="{14138260-CC6E-4436-925B-C12D8572BA55}" destId="{F90085F3-95F7-4162-A8D1-B3B25134AF15}" srcOrd="5" destOrd="0" parTransId="{A01F7D78-C3C9-4D1F-B08A-0836C415E9EA}" sibTransId="{EEC50165-BD7E-4F43-9FB7-BCCC09DD3F11}"/>
    <dgm:cxn modelId="{8F996C30-3218-48C1-BCB6-08820F7CE04C}" srcId="{14138260-CC6E-4436-925B-C12D8572BA55}" destId="{50FF45B7-E42C-43CE-A64B-0A0F321EDBBB}" srcOrd="3" destOrd="0" parTransId="{7DD5246F-B770-4EC2-BE1A-1C2A715B1E01}" sibTransId="{2F7ECC9F-686F-492F-91F7-D1EB7D89A546}"/>
    <dgm:cxn modelId="{C0164372-90BD-4862-B99C-FFBEC51682DF}" type="presOf" srcId="{14138260-CC6E-4436-925B-C12D8572BA55}" destId="{0008B8BA-ED21-40D2-AF17-C1F84CF091FC}" srcOrd="0" destOrd="0" presId="urn:microsoft.com/office/officeart/2005/8/layout/chevron1"/>
    <dgm:cxn modelId="{0468DBDE-8CBB-433F-8EE5-172ED83E5441}" srcId="{14138260-CC6E-4436-925B-C12D8572BA55}" destId="{1A084100-219C-4DCE-8BD4-572F794B5DCC}" srcOrd="1" destOrd="0" parTransId="{0677431A-C6E2-4E7A-85B9-0F1C706B267F}" sibTransId="{E240CA3E-E240-4519-AFC2-23C1F6FBE631}"/>
    <dgm:cxn modelId="{5AAC5979-2D36-40A0-A357-A972CCDEC1DC}" srcId="{14138260-CC6E-4436-925B-C12D8572BA55}" destId="{06A00E4E-E1B5-4625-8985-2C876DE6EDE9}" srcOrd="0" destOrd="0" parTransId="{53E2E129-BE02-4668-B59E-966CB3D10771}" sibTransId="{775E30EA-D8F7-413E-BA24-9E3D0CEB7E3C}"/>
    <dgm:cxn modelId="{2AA03994-3CD7-46B8-B01D-D7B951D51720}" type="presParOf" srcId="{0008B8BA-ED21-40D2-AF17-C1F84CF091FC}" destId="{A2964D27-1729-405D-97A9-91939E7A1DCB}" srcOrd="0" destOrd="0" presId="urn:microsoft.com/office/officeart/2005/8/layout/chevron1"/>
    <dgm:cxn modelId="{69CB28E3-0B25-4184-AF36-748A0441C37D}" type="presParOf" srcId="{0008B8BA-ED21-40D2-AF17-C1F84CF091FC}" destId="{C5FB014E-8594-42CB-BC97-6D09EC750993}" srcOrd="1" destOrd="0" presId="urn:microsoft.com/office/officeart/2005/8/layout/chevron1"/>
    <dgm:cxn modelId="{489D0C53-0443-42B5-9371-5892B7A9D044}" type="presParOf" srcId="{0008B8BA-ED21-40D2-AF17-C1F84CF091FC}" destId="{03C856A1-9383-4379-813A-D6F3F2D8D826}" srcOrd="2" destOrd="0" presId="urn:microsoft.com/office/officeart/2005/8/layout/chevron1"/>
    <dgm:cxn modelId="{285FD196-2FF6-413C-9AA6-1D83F12105BD}" type="presParOf" srcId="{0008B8BA-ED21-40D2-AF17-C1F84CF091FC}" destId="{9C39A0A2-B33F-4CE5-BD67-2E121E5F582D}" srcOrd="3" destOrd="0" presId="urn:microsoft.com/office/officeart/2005/8/layout/chevron1"/>
    <dgm:cxn modelId="{96A94465-D53F-44D2-89BD-0B9F4F296F71}" type="presParOf" srcId="{0008B8BA-ED21-40D2-AF17-C1F84CF091FC}" destId="{8D060212-5091-423E-A15E-DB5C73F987C0}" srcOrd="4" destOrd="0" presId="urn:microsoft.com/office/officeart/2005/8/layout/chevron1"/>
    <dgm:cxn modelId="{0DFD2067-FB1C-4335-A6D0-414CEE2AE54F}" type="presParOf" srcId="{0008B8BA-ED21-40D2-AF17-C1F84CF091FC}" destId="{BAE6CCBD-9170-4C6B-AC74-764E631D641A}" srcOrd="5" destOrd="0" presId="urn:microsoft.com/office/officeart/2005/8/layout/chevron1"/>
    <dgm:cxn modelId="{6859C25A-016A-4640-A560-FB685CFB3D4C}" type="presParOf" srcId="{0008B8BA-ED21-40D2-AF17-C1F84CF091FC}" destId="{DC8AF590-7367-48F7-B3E4-1C423615EFFA}" srcOrd="6" destOrd="0" presId="urn:microsoft.com/office/officeart/2005/8/layout/chevron1"/>
    <dgm:cxn modelId="{5C4B85D0-CC63-4457-9AE6-77B03AB1D0CA}" type="presParOf" srcId="{0008B8BA-ED21-40D2-AF17-C1F84CF091FC}" destId="{D32F1577-5F6D-4FC5-98E0-0F575710DB9C}" srcOrd="7" destOrd="0" presId="urn:microsoft.com/office/officeart/2005/8/layout/chevron1"/>
    <dgm:cxn modelId="{3FCE2108-D7EE-4996-BF9F-029EE3991C89}" type="presParOf" srcId="{0008B8BA-ED21-40D2-AF17-C1F84CF091FC}" destId="{F094D51D-9757-4E7D-A34B-B11A36F5D453}" srcOrd="8" destOrd="0" presId="urn:microsoft.com/office/officeart/2005/8/layout/chevron1"/>
    <dgm:cxn modelId="{724AB682-9AF9-4EB6-A8D0-D81F033F22ED}" type="presParOf" srcId="{0008B8BA-ED21-40D2-AF17-C1F84CF091FC}" destId="{68D70F3F-CF20-44E5-9D64-A83AA18A71E5}" srcOrd="9" destOrd="0" presId="urn:microsoft.com/office/officeart/2005/8/layout/chevron1"/>
    <dgm:cxn modelId="{CFC257F3-8089-48A5-96D0-DCDF71A9437D}" type="presParOf" srcId="{0008B8BA-ED21-40D2-AF17-C1F84CF091FC}" destId="{6F1E5B52-D6C4-43BD-B3C0-F30107270FB0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138260-CC6E-4436-925B-C12D8572BA55}" type="doc">
      <dgm:prSet loTypeId="urn:microsoft.com/office/officeart/2005/8/layout/chevron1" loCatId="process" qsTypeId="urn:microsoft.com/office/officeart/2005/8/quickstyle/simple4" qsCatId="simple" csTypeId="urn:microsoft.com/office/officeart/2005/8/colors/accent3_5" csCatId="accent3" phldr="1"/>
      <dgm:spPr/>
    </dgm:pt>
    <dgm:pt modelId="{06A00E4E-E1B5-4625-8985-2C876DE6EDE9}">
      <dgm:prSet phldrT="[Texto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endParaRPr lang="es-ES" sz="1200" dirty="0"/>
        </a:p>
      </dgm:t>
    </dgm:pt>
    <dgm:pt modelId="{53E2E129-BE02-4668-B59E-966CB3D10771}" type="parTrans" cxnId="{5AAC5979-2D36-40A0-A357-A972CCDEC1DC}">
      <dgm:prSet/>
      <dgm:spPr/>
      <dgm:t>
        <a:bodyPr/>
        <a:lstStyle/>
        <a:p>
          <a:endParaRPr lang="es-ES" sz="4000"/>
        </a:p>
      </dgm:t>
    </dgm:pt>
    <dgm:pt modelId="{775E30EA-D8F7-413E-BA24-9E3D0CEB7E3C}" type="sibTrans" cxnId="{5AAC5979-2D36-40A0-A357-A972CCDEC1DC}">
      <dgm:prSet/>
      <dgm:spPr/>
      <dgm:t>
        <a:bodyPr/>
        <a:lstStyle/>
        <a:p>
          <a:endParaRPr lang="es-ES" sz="4000"/>
        </a:p>
      </dgm:t>
    </dgm:pt>
    <dgm:pt modelId="{1A084100-219C-4DCE-8BD4-572F794B5DCC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0677431A-C6E2-4E7A-85B9-0F1C706B267F}" type="parTrans" cxnId="{0468DBDE-8CBB-433F-8EE5-172ED83E5441}">
      <dgm:prSet/>
      <dgm:spPr/>
      <dgm:t>
        <a:bodyPr/>
        <a:lstStyle/>
        <a:p>
          <a:endParaRPr lang="es-ES" sz="4000"/>
        </a:p>
      </dgm:t>
    </dgm:pt>
    <dgm:pt modelId="{E240CA3E-E240-4519-AFC2-23C1F6FBE631}" type="sibTrans" cxnId="{0468DBDE-8CBB-433F-8EE5-172ED83E5441}">
      <dgm:prSet/>
      <dgm:spPr/>
      <dgm:t>
        <a:bodyPr/>
        <a:lstStyle/>
        <a:p>
          <a:endParaRPr lang="es-ES" sz="4000"/>
        </a:p>
      </dgm:t>
    </dgm:pt>
    <dgm:pt modelId="{7587B5B6-B34D-4579-9519-991A9BC3B07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F4F65286-5885-47F6-BA0B-BEB72C7E3208}" type="parTrans" cxnId="{5386303A-BAC0-4745-8433-4F6F7BAA5EA4}">
      <dgm:prSet/>
      <dgm:spPr/>
      <dgm:t>
        <a:bodyPr/>
        <a:lstStyle/>
        <a:p>
          <a:endParaRPr lang="es-ES" sz="4000"/>
        </a:p>
      </dgm:t>
    </dgm:pt>
    <dgm:pt modelId="{D7B27502-3346-4480-AE9A-6CEA3AD11FCA}" type="sibTrans" cxnId="{5386303A-BAC0-4745-8433-4F6F7BAA5EA4}">
      <dgm:prSet/>
      <dgm:spPr/>
      <dgm:t>
        <a:bodyPr/>
        <a:lstStyle/>
        <a:p>
          <a:endParaRPr lang="es-ES" sz="4000"/>
        </a:p>
      </dgm:t>
    </dgm:pt>
    <dgm:pt modelId="{50FF45B7-E42C-43CE-A64B-0A0F321EDBBB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7DD5246F-B770-4EC2-BE1A-1C2A715B1E01}" type="parTrans" cxnId="{8F996C30-3218-48C1-BCB6-08820F7CE04C}">
      <dgm:prSet/>
      <dgm:spPr/>
      <dgm:t>
        <a:bodyPr/>
        <a:lstStyle/>
        <a:p>
          <a:endParaRPr lang="es-ES" sz="4000"/>
        </a:p>
      </dgm:t>
    </dgm:pt>
    <dgm:pt modelId="{2F7ECC9F-686F-492F-91F7-D1EB7D89A546}" type="sibTrans" cxnId="{8F996C30-3218-48C1-BCB6-08820F7CE04C}">
      <dgm:prSet/>
      <dgm:spPr/>
      <dgm:t>
        <a:bodyPr/>
        <a:lstStyle/>
        <a:p>
          <a:endParaRPr lang="es-ES" sz="4000"/>
        </a:p>
      </dgm:t>
    </dgm:pt>
    <dgm:pt modelId="{F90085F3-95F7-4162-A8D1-B3B25134AF15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01F7D78-C3C9-4D1F-B08A-0836C415E9EA}" type="parTrans" cxnId="{3B3E3AC6-0C1A-4E2F-A76F-8D1C4818E311}">
      <dgm:prSet/>
      <dgm:spPr/>
      <dgm:t>
        <a:bodyPr/>
        <a:lstStyle/>
        <a:p>
          <a:endParaRPr lang="es-ES" sz="4000"/>
        </a:p>
      </dgm:t>
    </dgm:pt>
    <dgm:pt modelId="{EEC50165-BD7E-4F43-9FB7-BCCC09DD3F11}" type="sibTrans" cxnId="{3B3E3AC6-0C1A-4E2F-A76F-8D1C4818E311}">
      <dgm:prSet/>
      <dgm:spPr/>
      <dgm:t>
        <a:bodyPr/>
        <a:lstStyle/>
        <a:p>
          <a:endParaRPr lang="es-ES" sz="4000"/>
        </a:p>
      </dgm:t>
    </dgm:pt>
    <dgm:pt modelId="{53945314-FD1A-4450-AEB9-98CA9F9481C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7F2CB8B-19C0-434E-AA1B-A16291932956}" type="parTrans" cxnId="{4F6AA45C-C18D-4BBF-8B0C-BBDB56AC4FEB}">
      <dgm:prSet/>
      <dgm:spPr/>
      <dgm:t>
        <a:bodyPr/>
        <a:lstStyle/>
        <a:p>
          <a:endParaRPr lang="es-ES"/>
        </a:p>
      </dgm:t>
    </dgm:pt>
    <dgm:pt modelId="{DA95AAE0-04DE-4B45-904D-81DC4F7D7D87}" type="sibTrans" cxnId="{4F6AA45C-C18D-4BBF-8B0C-BBDB56AC4FEB}">
      <dgm:prSet/>
      <dgm:spPr/>
      <dgm:t>
        <a:bodyPr/>
        <a:lstStyle/>
        <a:p>
          <a:endParaRPr lang="es-ES"/>
        </a:p>
      </dgm:t>
    </dgm:pt>
    <dgm:pt modelId="{0008B8BA-ED21-40D2-AF17-C1F84CF091FC}" type="pres">
      <dgm:prSet presAssocID="{14138260-CC6E-4436-925B-C12D8572BA55}" presName="Name0" presStyleCnt="0">
        <dgm:presLayoutVars>
          <dgm:dir/>
          <dgm:animLvl val="lvl"/>
          <dgm:resizeHandles val="exact"/>
        </dgm:presLayoutVars>
      </dgm:prSet>
      <dgm:spPr/>
    </dgm:pt>
    <dgm:pt modelId="{A2964D27-1729-405D-97A9-91939E7A1DCB}" type="pres">
      <dgm:prSet presAssocID="{06A00E4E-E1B5-4625-8985-2C876DE6EDE9}" presName="parTxOnly" presStyleLbl="node1" presStyleIdx="0" presStyleCnt="6" custScaleX="162167" custScaleY="14582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FB014E-8594-42CB-BC97-6D09EC750993}" type="pres">
      <dgm:prSet presAssocID="{775E30EA-D8F7-413E-BA24-9E3D0CEB7E3C}" presName="parTxOnlySpace" presStyleCnt="0"/>
      <dgm:spPr/>
    </dgm:pt>
    <dgm:pt modelId="{03C856A1-9383-4379-813A-D6F3F2D8D826}" type="pres">
      <dgm:prSet presAssocID="{1A084100-219C-4DCE-8BD4-572F794B5DCC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9C39A0A2-B33F-4CE5-BD67-2E121E5F582D}" type="pres">
      <dgm:prSet presAssocID="{E240CA3E-E240-4519-AFC2-23C1F6FBE631}" presName="parTxOnlySpace" presStyleCnt="0"/>
      <dgm:spPr/>
    </dgm:pt>
    <dgm:pt modelId="{8D060212-5091-423E-A15E-DB5C73F987C0}" type="pres">
      <dgm:prSet presAssocID="{7587B5B6-B34D-4579-9519-991A9BC3B07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AE6CCBD-9170-4C6B-AC74-764E631D641A}" type="pres">
      <dgm:prSet presAssocID="{D7B27502-3346-4480-AE9A-6CEA3AD11FCA}" presName="parTxOnlySpace" presStyleCnt="0"/>
      <dgm:spPr/>
    </dgm:pt>
    <dgm:pt modelId="{DC8AF590-7367-48F7-B3E4-1C423615EFFA}" type="pres">
      <dgm:prSet presAssocID="{50FF45B7-E42C-43CE-A64B-0A0F321EDBBB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32F1577-5F6D-4FC5-98E0-0F575710DB9C}" type="pres">
      <dgm:prSet presAssocID="{2F7ECC9F-686F-492F-91F7-D1EB7D89A546}" presName="parTxOnlySpace" presStyleCnt="0"/>
      <dgm:spPr/>
    </dgm:pt>
    <dgm:pt modelId="{89DAE777-B9D6-454A-B247-5F2F04B10EB6}" type="pres">
      <dgm:prSet presAssocID="{53945314-FD1A-4450-AEB9-98CA9F9481C0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463531-442F-46C4-A4EC-8A64F61FA1E2}" type="pres">
      <dgm:prSet presAssocID="{DA95AAE0-04DE-4B45-904D-81DC4F7D7D87}" presName="parTxOnlySpace" presStyleCnt="0"/>
      <dgm:spPr/>
    </dgm:pt>
    <dgm:pt modelId="{6F1E5B52-D6C4-43BD-B3C0-F30107270FB0}" type="pres">
      <dgm:prSet presAssocID="{F90085F3-95F7-4162-A8D1-B3B25134AF1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3F09756-C4E1-447D-80DB-A738732225E7}" type="presOf" srcId="{06A00E4E-E1B5-4625-8985-2C876DE6EDE9}" destId="{A2964D27-1729-405D-97A9-91939E7A1DCB}" srcOrd="0" destOrd="0" presId="urn:microsoft.com/office/officeart/2005/8/layout/chevron1"/>
    <dgm:cxn modelId="{432DB723-CFD4-4FF0-A3D8-B5A27CD5173C}" type="presOf" srcId="{F90085F3-95F7-4162-A8D1-B3B25134AF15}" destId="{6F1E5B52-D6C4-43BD-B3C0-F30107270FB0}" srcOrd="0" destOrd="0" presId="urn:microsoft.com/office/officeart/2005/8/layout/chevron1"/>
    <dgm:cxn modelId="{01F3513E-CFFB-465D-AE8C-DA31A74A8B32}" type="presOf" srcId="{53945314-FD1A-4450-AEB9-98CA9F9481C0}" destId="{89DAE777-B9D6-454A-B247-5F2F04B10EB6}" srcOrd="0" destOrd="0" presId="urn:microsoft.com/office/officeart/2005/8/layout/chevron1"/>
    <dgm:cxn modelId="{5386303A-BAC0-4745-8433-4F6F7BAA5EA4}" srcId="{14138260-CC6E-4436-925B-C12D8572BA55}" destId="{7587B5B6-B34D-4579-9519-991A9BC3B070}" srcOrd="2" destOrd="0" parTransId="{F4F65286-5885-47F6-BA0B-BEB72C7E3208}" sibTransId="{D7B27502-3346-4480-AE9A-6CEA3AD11FCA}"/>
    <dgm:cxn modelId="{4096756E-4897-43E4-8A05-1B13267917B3}" type="presOf" srcId="{7587B5B6-B34D-4579-9519-991A9BC3B070}" destId="{8D060212-5091-423E-A15E-DB5C73F987C0}" srcOrd="0" destOrd="0" presId="urn:microsoft.com/office/officeart/2005/8/layout/chevron1"/>
    <dgm:cxn modelId="{265D54D3-C658-4047-BCC9-87D0041C2FA1}" type="presOf" srcId="{1A084100-219C-4DCE-8BD4-572F794B5DCC}" destId="{03C856A1-9383-4379-813A-D6F3F2D8D826}" srcOrd="0" destOrd="0" presId="urn:microsoft.com/office/officeart/2005/8/layout/chevron1"/>
    <dgm:cxn modelId="{38BA3E9B-C2A2-4E8B-BF28-DCC9A45D7390}" type="presOf" srcId="{50FF45B7-E42C-43CE-A64B-0A0F321EDBBB}" destId="{DC8AF590-7367-48F7-B3E4-1C423615EFFA}" srcOrd="0" destOrd="0" presId="urn:microsoft.com/office/officeart/2005/8/layout/chevron1"/>
    <dgm:cxn modelId="{4F6AA45C-C18D-4BBF-8B0C-BBDB56AC4FEB}" srcId="{14138260-CC6E-4436-925B-C12D8572BA55}" destId="{53945314-FD1A-4450-AEB9-98CA9F9481C0}" srcOrd="4" destOrd="0" parTransId="{A7F2CB8B-19C0-434E-AA1B-A16291932956}" sibTransId="{DA95AAE0-04DE-4B45-904D-81DC4F7D7D87}"/>
    <dgm:cxn modelId="{3B3E3AC6-0C1A-4E2F-A76F-8D1C4818E311}" srcId="{14138260-CC6E-4436-925B-C12D8572BA55}" destId="{F90085F3-95F7-4162-A8D1-B3B25134AF15}" srcOrd="5" destOrd="0" parTransId="{A01F7D78-C3C9-4D1F-B08A-0836C415E9EA}" sibTransId="{EEC50165-BD7E-4F43-9FB7-BCCC09DD3F11}"/>
    <dgm:cxn modelId="{8F996C30-3218-48C1-BCB6-08820F7CE04C}" srcId="{14138260-CC6E-4436-925B-C12D8572BA55}" destId="{50FF45B7-E42C-43CE-A64B-0A0F321EDBBB}" srcOrd="3" destOrd="0" parTransId="{7DD5246F-B770-4EC2-BE1A-1C2A715B1E01}" sibTransId="{2F7ECC9F-686F-492F-91F7-D1EB7D89A546}"/>
    <dgm:cxn modelId="{C0164372-90BD-4862-B99C-FFBEC51682DF}" type="presOf" srcId="{14138260-CC6E-4436-925B-C12D8572BA55}" destId="{0008B8BA-ED21-40D2-AF17-C1F84CF091FC}" srcOrd="0" destOrd="0" presId="urn:microsoft.com/office/officeart/2005/8/layout/chevron1"/>
    <dgm:cxn modelId="{0468DBDE-8CBB-433F-8EE5-172ED83E5441}" srcId="{14138260-CC6E-4436-925B-C12D8572BA55}" destId="{1A084100-219C-4DCE-8BD4-572F794B5DCC}" srcOrd="1" destOrd="0" parTransId="{0677431A-C6E2-4E7A-85B9-0F1C706B267F}" sibTransId="{E240CA3E-E240-4519-AFC2-23C1F6FBE631}"/>
    <dgm:cxn modelId="{5AAC5979-2D36-40A0-A357-A972CCDEC1DC}" srcId="{14138260-CC6E-4436-925B-C12D8572BA55}" destId="{06A00E4E-E1B5-4625-8985-2C876DE6EDE9}" srcOrd="0" destOrd="0" parTransId="{53E2E129-BE02-4668-B59E-966CB3D10771}" sibTransId="{775E30EA-D8F7-413E-BA24-9E3D0CEB7E3C}"/>
    <dgm:cxn modelId="{2AA03994-3CD7-46B8-B01D-D7B951D51720}" type="presParOf" srcId="{0008B8BA-ED21-40D2-AF17-C1F84CF091FC}" destId="{A2964D27-1729-405D-97A9-91939E7A1DCB}" srcOrd="0" destOrd="0" presId="urn:microsoft.com/office/officeart/2005/8/layout/chevron1"/>
    <dgm:cxn modelId="{69CB28E3-0B25-4184-AF36-748A0441C37D}" type="presParOf" srcId="{0008B8BA-ED21-40D2-AF17-C1F84CF091FC}" destId="{C5FB014E-8594-42CB-BC97-6D09EC750993}" srcOrd="1" destOrd="0" presId="urn:microsoft.com/office/officeart/2005/8/layout/chevron1"/>
    <dgm:cxn modelId="{489D0C53-0443-42B5-9371-5892B7A9D044}" type="presParOf" srcId="{0008B8BA-ED21-40D2-AF17-C1F84CF091FC}" destId="{03C856A1-9383-4379-813A-D6F3F2D8D826}" srcOrd="2" destOrd="0" presId="urn:microsoft.com/office/officeart/2005/8/layout/chevron1"/>
    <dgm:cxn modelId="{285FD196-2FF6-413C-9AA6-1D83F12105BD}" type="presParOf" srcId="{0008B8BA-ED21-40D2-AF17-C1F84CF091FC}" destId="{9C39A0A2-B33F-4CE5-BD67-2E121E5F582D}" srcOrd="3" destOrd="0" presId="urn:microsoft.com/office/officeart/2005/8/layout/chevron1"/>
    <dgm:cxn modelId="{96A94465-D53F-44D2-89BD-0B9F4F296F71}" type="presParOf" srcId="{0008B8BA-ED21-40D2-AF17-C1F84CF091FC}" destId="{8D060212-5091-423E-A15E-DB5C73F987C0}" srcOrd="4" destOrd="0" presId="urn:microsoft.com/office/officeart/2005/8/layout/chevron1"/>
    <dgm:cxn modelId="{0DFD2067-FB1C-4335-A6D0-414CEE2AE54F}" type="presParOf" srcId="{0008B8BA-ED21-40D2-AF17-C1F84CF091FC}" destId="{BAE6CCBD-9170-4C6B-AC74-764E631D641A}" srcOrd="5" destOrd="0" presId="urn:microsoft.com/office/officeart/2005/8/layout/chevron1"/>
    <dgm:cxn modelId="{6859C25A-016A-4640-A560-FB685CFB3D4C}" type="presParOf" srcId="{0008B8BA-ED21-40D2-AF17-C1F84CF091FC}" destId="{DC8AF590-7367-48F7-B3E4-1C423615EFFA}" srcOrd="6" destOrd="0" presId="urn:microsoft.com/office/officeart/2005/8/layout/chevron1"/>
    <dgm:cxn modelId="{5C4B85D0-CC63-4457-9AE6-77B03AB1D0CA}" type="presParOf" srcId="{0008B8BA-ED21-40D2-AF17-C1F84CF091FC}" destId="{D32F1577-5F6D-4FC5-98E0-0F575710DB9C}" srcOrd="7" destOrd="0" presId="urn:microsoft.com/office/officeart/2005/8/layout/chevron1"/>
    <dgm:cxn modelId="{1F858EA0-99F0-4798-9526-012CAAADC861}" type="presParOf" srcId="{0008B8BA-ED21-40D2-AF17-C1F84CF091FC}" destId="{89DAE777-B9D6-454A-B247-5F2F04B10EB6}" srcOrd="8" destOrd="0" presId="urn:microsoft.com/office/officeart/2005/8/layout/chevron1"/>
    <dgm:cxn modelId="{DE4D36D7-BBEB-487B-8A4E-693321AC2622}" type="presParOf" srcId="{0008B8BA-ED21-40D2-AF17-C1F84CF091FC}" destId="{1F463531-442F-46C4-A4EC-8A64F61FA1E2}" srcOrd="9" destOrd="0" presId="urn:microsoft.com/office/officeart/2005/8/layout/chevron1"/>
    <dgm:cxn modelId="{CFC257F3-8089-48A5-96D0-DCDF71A9437D}" type="presParOf" srcId="{0008B8BA-ED21-40D2-AF17-C1F84CF091FC}" destId="{6F1E5B52-D6C4-43BD-B3C0-F30107270FB0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138260-CC6E-4436-925B-C12D8572BA55}" type="doc">
      <dgm:prSet loTypeId="urn:microsoft.com/office/officeart/2005/8/layout/chevron1" loCatId="process" qsTypeId="urn:microsoft.com/office/officeart/2005/8/quickstyle/simple4" qsCatId="simple" csTypeId="urn:microsoft.com/office/officeart/2005/8/colors/accent3_5" csCatId="accent3" phldr="1"/>
      <dgm:spPr/>
    </dgm:pt>
    <dgm:pt modelId="{06A00E4E-E1B5-4625-8985-2C876DE6EDE9}">
      <dgm:prSet phldrT="[Texto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endParaRPr lang="es-ES" sz="1200" dirty="0"/>
        </a:p>
      </dgm:t>
    </dgm:pt>
    <dgm:pt modelId="{53E2E129-BE02-4668-B59E-966CB3D10771}" type="parTrans" cxnId="{5AAC5979-2D36-40A0-A357-A972CCDEC1DC}">
      <dgm:prSet/>
      <dgm:spPr/>
      <dgm:t>
        <a:bodyPr/>
        <a:lstStyle/>
        <a:p>
          <a:endParaRPr lang="es-ES" sz="4000"/>
        </a:p>
      </dgm:t>
    </dgm:pt>
    <dgm:pt modelId="{775E30EA-D8F7-413E-BA24-9E3D0CEB7E3C}" type="sibTrans" cxnId="{5AAC5979-2D36-40A0-A357-A972CCDEC1DC}">
      <dgm:prSet/>
      <dgm:spPr/>
      <dgm:t>
        <a:bodyPr/>
        <a:lstStyle/>
        <a:p>
          <a:endParaRPr lang="es-ES" sz="4000"/>
        </a:p>
      </dgm:t>
    </dgm:pt>
    <dgm:pt modelId="{1A084100-219C-4DCE-8BD4-572F794B5DCC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0677431A-C6E2-4E7A-85B9-0F1C706B267F}" type="parTrans" cxnId="{0468DBDE-8CBB-433F-8EE5-172ED83E5441}">
      <dgm:prSet/>
      <dgm:spPr/>
      <dgm:t>
        <a:bodyPr/>
        <a:lstStyle/>
        <a:p>
          <a:endParaRPr lang="es-ES" sz="4000"/>
        </a:p>
      </dgm:t>
    </dgm:pt>
    <dgm:pt modelId="{E240CA3E-E240-4519-AFC2-23C1F6FBE631}" type="sibTrans" cxnId="{0468DBDE-8CBB-433F-8EE5-172ED83E5441}">
      <dgm:prSet/>
      <dgm:spPr/>
      <dgm:t>
        <a:bodyPr/>
        <a:lstStyle/>
        <a:p>
          <a:endParaRPr lang="es-ES" sz="4000"/>
        </a:p>
      </dgm:t>
    </dgm:pt>
    <dgm:pt modelId="{7587B5B6-B34D-4579-9519-991A9BC3B07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F4F65286-5885-47F6-BA0B-BEB72C7E3208}" type="parTrans" cxnId="{5386303A-BAC0-4745-8433-4F6F7BAA5EA4}">
      <dgm:prSet/>
      <dgm:spPr/>
      <dgm:t>
        <a:bodyPr/>
        <a:lstStyle/>
        <a:p>
          <a:endParaRPr lang="es-ES" sz="4000"/>
        </a:p>
      </dgm:t>
    </dgm:pt>
    <dgm:pt modelId="{D7B27502-3346-4480-AE9A-6CEA3AD11FCA}" type="sibTrans" cxnId="{5386303A-BAC0-4745-8433-4F6F7BAA5EA4}">
      <dgm:prSet/>
      <dgm:spPr/>
      <dgm:t>
        <a:bodyPr/>
        <a:lstStyle/>
        <a:p>
          <a:endParaRPr lang="es-ES" sz="4000"/>
        </a:p>
      </dgm:t>
    </dgm:pt>
    <dgm:pt modelId="{50FF45B7-E42C-43CE-A64B-0A0F321EDBBB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7DD5246F-B770-4EC2-BE1A-1C2A715B1E01}" type="parTrans" cxnId="{8F996C30-3218-48C1-BCB6-08820F7CE04C}">
      <dgm:prSet/>
      <dgm:spPr/>
      <dgm:t>
        <a:bodyPr/>
        <a:lstStyle/>
        <a:p>
          <a:endParaRPr lang="es-ES" sz="4000"/>
        </a:p>
      </dgm:t>
    </dgm:pt>
    <dgm:pt modelId="{2F7ECC9F-686F-492F-91F7-D1EB7D89A546}" type="sibTrans" cxnId="{8F996C30-3218-48C1-BCB6-08820F7CE04C}">
      <dgm:prSet/>
      <dgm:spPr/>
      <dgm:t>
        <a:bodyPr/>
        <a:lstStyle/>
        <a:p>
          <a:endParaRPr lang="es-ES" sz="4000"/>
        </a:p>
      </dgm:t>
    </dgm:pt>
    <dgm:pt modelId="{F90085F3-95F7-4162-A8D1-B3B25134AF15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01F7D78-C3C9-4D1F-B08A-0836C415E9EA}" type="parTrans" cxnId="{3B3E3AC6-0C1A-4E2F-A76F-8D1C4818E311}">
      <dgm:prSet/>
      <dgm:spPr/>
      <dgm:t>
        <a:bodyPr/>
        <a:lstStyle/>
        <a:p>
          <a:endParaRPr lang="es-ES" sz="4000"/>
        </a:p>
      </dgm:t>
    </dgm:pt>
    <dgm:pt modelId="{EEC50165-BD7E-4F43-9FB7-BCCC09DD3F11}" type="sibTrans" cxnId="{3B3E3AC6-0C1A-4E2F-A76F-8D1C4818E311}">
      <dgm:prSet/>
      <dgm:spPr/>
      <dgm:t>
        <a:bodyPr/>
        <a:lstStyle/>
        <a:p>
          <a:endParaRPr lang="es-ES" sz="4000"/>
        </a:p>
      </dgm:t>
    </dgm:pt>
    <dgm:pt modelId="{53945314-FD1A-4450-AEB9-98CA9F9481C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7F2CB8B-19C0-434E-AA1B-A16291932956}" type="parTrans" cxnId="{4F6AA45C-C18D-4BBF-8B0C-BBDB56AC4FEB}">
      <dgm:prSet/>
      <dgm:spPr/>
      <dgm:t>
        <a:bodyPr/>
        <a:lstStyle/>
        <a:p>
          <a:endParaRPr lang="es-ES"/>
        </a:p>
      </dgm:t>
    </dgm:pt>
    <dgm:pt modelId="{DA95AAE0-04DE-4B45-904D-81DC4F7D7D87}" type="sibTrans" cxnId="{4F6AA45C-C18D-4BBF-8B0C-BBDB56AC4FEB}">
      <dgm:prSet/>
      <dgm:spPr/>
      <dgm:t>
        <a:bodyPr/>
        <a:lstStyle/>
        <a:p>
          <a:endParaRPr lang="es-ES"/>
        </a:p>
      </dgm:t>
    </dgm:pt>
    <dgm:pt modelId="{0008B8BA-ED21-40D2-AF17-C1F84CF091FC}" type="pres">
      <dgm:prSet presAssocID="{14138260-CC6E-4436-925B-C12D8572BA55}" presName="Name0" presStyleCnt="0">
        <dgm:presLayoutVars>
          <dgm:dir/>
          <dgm:animLvl val="lvl"/>
          <dgm:resizeHandles val="exact"/>
        </dgm:presLayoutVars>
      </dgm:prSet>
      <dgm:spPr/>
    </dgm:pt>
    <dgm:pt modelId="{A2964D27-1729-405D-97A9-91939E7A1DCB}" type="pres">
      <dgm:prSet presAssocID="{06A00E4E-E1B5-4625-8985-2C876DE6EDE9}" presName="parTxOnly" presStyleLbl="node1" presStyleIdx="0" presStyleCnt="6" custScaleX="162167" custScaleY="145820" custLinFactX="77773" custLinFactNeighborX="100000" custLinFactNeighborY="-862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FB014E-8594-42CB-BC97-6D09EC750993}" type="pres">
      <dgm:prSet presAssocID="{775E30EA-D8F7-413E-BA24-9E3D0CEB7E3C}" presName="parTxOnlySpace" presStyleCnt="0"/>
      <dgm:spPr/>
    </dgm:pt>
    <dgm:pt modelId="{03C856A1-9383-4379-813A-D6F3F2D8D826}" type="pres">
      <dgm:prSet presAssocID="{1A084100-219C-4DCE-8BD4-572F794B5DCC}" presName="parTxOnly" presStyleLbl="node1" presStyleIdx="1" presStyleCnt="6" custLinFactX="-130071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9C39A0A2-B33F-4CE5-BD67-2E121E5F582D}" type="pres">
      <dgm:prSet presAssocID="{E240CA3E-E240-4519-AFC2-23C1F6FBE631}" presName="parTxOnlySpace" presStyleCnt="0"/>
      <dgm:spPr/>
    </dgm:pt>
    <dgm:pt modelId="{8D060212-5091-423E-A15E-DB5C73F987C0}" type="pres">
      <dgm:prSet presAssocID="{7587B5B6-B34D-4579-9519-991A9BC3B07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AE6CCBD-9170-4C6B-AC74-764E631D641A}" type="pres">
      <dgm:prSet presAssocID="{D7B27502-3346-4480-AE9A-6CEA3AD11FCA}" presName="parTxOnlySpace" presStyleCnt="0"/>
      <dgm:spPr/>
    </dgm:pt>
    <dgm:pt modelId="{DC8AF590-7367-48F7-B3E4-1C423615EFFA}" type="pres">
      <dgm:prSet presAssocID="{50FF45B7-E42C-43CE-A64B-0A0F321EDBBB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32F1577-5F6D-4FC5-98E0-0F575710DB9C}" type="pres">
      <dgm:prSet presAssocID="{2F7ECC9F-686F-492F-91F7-D1EB7D89A546}" presName="parTxOnlySpace" presStyleCnt="0"/>
      <dgm:spPr/>
    </dgm:pt>
    <dgm:pt modelId="{89DAE777-B9D6-454A-B247-5F2F04B10EB6}" type="pres">
      <dgm:prSet presAssocID="{53945314-FD1A-4450-AEB9-98CA9F9481C0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463531-442F-46C4-A4EC-8A64F61FA1E2}" type="pres">
      <dgm:prSet presAssocID="{DA95AAE0-04DE-4B45-904D-81DC4F7D7D87}" presName="parTxOnlySpace" presStyleCnt="0"/>
      <dgm:spPr/>
    </dgm:pt>
    <dgm:pt modelId="{6F1E5B52-D6C4-43BD-B3C0-F30107270FB0}" type="pres">
      <dgm:prSet presAssocID="{F90085F3-95F7-4162-A8D1-B3B25134AF1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3F09756-C4E1-447D-80DB-A738732225E7}" type="presOf" srcId="{06A00E4E-E1B5-4625-8985-2C876DE6EDE9}" destId="{A2964D27-1729-405D-97A9-91939E7A1DCB}" srcOrd="0" destOrd="0" presId="urn:microsoft.com/office/officeart/2005/8/layout/chevron1"/>
    <dgm:cxn modelId="{432DB723-CFD4-4FF0-A3D8-B5A27CD5173C}" type="presOf" srcId="{F90085F3-95F7-4162-A8D1-B3B25134AF15}" destId="{6F1E5B52-D6C4-43BD-B3C0-F30107270FB0}" srcOrd="0" destOrd="0" presId="urn:microsoft.com/office/officeart/2005/8/layout/chevron1"/>
    <dgm:cxn modelId="{01F3513E-CFFB-465D-AE8C-DA31A74A8B32}" type="presOf" srcId="{53945314-FD1A-4450-AEB9-98CA9F9481C0}" destId="{89DAE777-B9D6-454A-B247-5F2F04B10EB6}" srcOrd="0" destOrd="0" presId="urn:microsoft.com/office/officeart/2005/8/layout/chevron1"/>
    <dgm:cxn modelId="{5386303A-BAC0-4745-8433-4F6F7BAA5EA4}" srcId="{14138260-CC6E-4436-925B-C12D8572BA55}" destId="{7587B5B6-B34D-4579-9519-991A9BC3B070}" srcOrd="2" destOrd="0" parTransId="{F4F65286-5885-47F6-BA0B-BEB72C7E3208}" sibTransId="{D7B27502-3346-4480-AE9A-6CEA3AD11FCA}"/>
    <dgm:cxn modelId="{4096756E-4897-43E4-8A05-1B13267917B3}" type="presOf" srcId="{7587B5B6-B34D-4579-9519-991A9BC3B070}" destId="{8D060212-5091-423E-A15E-DB5C73F987C0}" srcOrd="0" destOrd="0" presId="urn:microsoft.com/office/officeart/2005/8/layout/chevron1"/>
    <dgm:cxn modelId="{265D54D3-C658-4047-BCC9-87D0041C2FA1}" type="presOf" srcId="{1A084100-219C-4DCE-8BD4-572F794B5DCC}" destId="{03C856A1-9383-4379-813A-D6F3F2D8D826}" srcOrd="0" destOrd="0" presId="urn:microsoft.com/office/officeart/2005/8/layout/chevron1"/>
    <dgm:cxn modelId="{38BA3E9B-C2A2-4E8B-BF28-DCC9A45D7390}" type="presOf" srcId="{50FF45B7-E42C-43CE-A64B-0A0F321EDBBB}" destId="{DC8AF590-7367-48F7-B3E4-1C423615EFFA}" srcOrd="0" destOrd="0" presId="urn:microsoft.com/office/officeart/2005/8/layout/chevron1"/>
    <dgm:cxn modelId="{4F6AA45C-C18D-4BBF-8B0C-BBDB56AC4FEB}" srcId="{14138260-CC6E-4436-925B-C12D8572BA55}" destId="{53945314-FD1A-4450-AEB9-98CA9F9481C0}" srcOrd="4" destOrd="0" parTransId="{A7F2CB8B-19C0-434E-AA1B-A16291932956}" sibTransId="{DA95AAE0-04DE-4B45-904D-81DC4F7D7D87}"/>
    <dgm:cxn modelId="{3B3E3AC6-0C1A-4E2F-A76F-8D1C4818E311}" srcId="{14138260-CC6E-4436-925B-C12D8572BA55}" destId="{F90085F3-95F7-4162-A8D1-B3B25134AF15}" srcOrd="5" destOrd="0" parTransId="{A01F7D78-C3C9-4D1F-B08A-0836C415E9EA}" sibTransId="{EEC50165-BD7E-4F43-9FB7-BCCC09DD3F11}"/>
    <dgm:cxn modelId="{8F996C30-3218-48C1-BCB6-08820F7CE04C}" srcId="{14138260-CC6E-4436-925B-C12D8572BA55}" destId="{50FF45B7-E42C-43CE-A64B-0A0F321EDBBB}" srcOrd="3" destOrd="0" parTransId="{7DD5246F-B770-4EC2-BE1A-1C2A715B1E01}" sibTransId="{2F7ECC9F-686F-492F-91F7-D1EB7D89A546}"/>
    <dgm:cxn modelId="{C0164372-90BD-4862-B99C-FFBEC51682DF}" type="presOf" srcId="{14138260-CC6E-4436-925B-C12D8572BA55}" destId="{0008B8BA-ED21-40D2-AF17-C1F84CF091FC}" srcOrd="0" destOrd="0" presId="urn:microsoft.com/office/officeart/2005/8/layout/chevron1"/>
    <dgm:cxn modelId="{0468DBDE-8CBB-433F-8EE5-172ED83E5441}" srcId="{14138260-CC6E-4436-925B-C12D8572BA55}" destId="{1A084100-219C-4DCE-8BD4-572F794B5DCC}" srcOrd="1" destOrd="0" parTransId="{0677431A-C6E2-4E7A-85B9-0F1C706B267F}" sibTransId="{E240CA3E-E240-4519-AFC2-23C1F6FBE631}"/>
    <dgm:cxn modelId="{5AAC5979-2D36-40A0-A357-A972CCDEC1DC}" srcId="{14138260-CC6E-4436-925B-C12D8572BA55}" destId="{06A00E4E-E1B5-4625-8985-2C876DE6EDE9}" srcOrd="0" destOrd="0" parTransId="{53E2E129-BE02-4668-B59E-966CB3D10771}" sibTransId="{775E30EA-D8F7-413E-BA24-9E3D0CEB7E3C}"/>
    <dgm:cxn modelId="{2AA03994-3CD7-46B8-B01D-D7B951D51720}" type="presParOf" srcId="{0008B8BA-ED21-40D2-AF17-C1F84CF091FC}" destId="{A2964D27-1729-405D-97A9-91939E7A1DCB}" srcOrd="0" destOrd="0" presId="urn:microsoft.com/office/officeart/2005/8/layout/chevron1"/>
    <dgm:cxn modelId="{69CB28E3-0B25-4184-AF36-748A0441C37D}" type="presParOf" srcId="{0008B8BA-ED21-40D2-AF17-C1F84CF091FC}" destId="{C5FB014E-8594-42CB-BC97-6D09EC750993}" srcOrd="1" destOrd="0" presId="urn:microsoft.com/office/officeart/2005/8/layout/chevron1"/>
    <dgm:cxn modelId="{489D0C53-0443-42B5-9371-5892B7A9D044}" type="presParOf" srcId="{0008B8BA-ED21-40D2-AF17-C1F84CF091FC}" destId="{03C856A1-9383-4379-813A-D6F3F2D8D826}" srcOrd="2" destOrd="0" presId="urn:microsoft.com/office/officeart/2005/8/layout/chevron1"/>
    <dgm:cxn modelId="{285FD196-2FF6-413C-9AA6-1D83F12105BD}" type="presParOf" srcId="{0008B8BA-ED21-40D2-AF17-C1F84CF091FC}" destId="{9C39A0A2-B33F-4CE5-BD67-2E121E5F582D}" srcOrd="3" destOrd="0" presId="urn:microsoft.com/office/officeart/2005/8/layout/chevron1"/>
    <dgm:cxn modelId="{96A94465-D53F-44D2-89BD-0B9F4F296F71}" type="presParOf" srcId="{0008B8BA-ED21-40D2-AF17-C1F84CF091FC}" destId="{8D060212-5091-423E-A15E-DB5C73F987C0}" srcOrd="4" destOrd="0" presId="urn:microsoft.com/office/officeart/2005/8/layout/chevron1"/>
    <dgm:cxn modelId="{0DFD2067-FB1C-4335-A6D0-414CEE2AE54F}" type="presParOf" srcId="{0008B8BA-ED21-40D2-AF17-C1F84CF091FC}" destId="{BAE6CCBD-9170-4C6B-AC74-764E631D641A}" srcOrd="5" destOrd="0" presId="urn:microsoft.com/office/officeart/2005/8/layout/chevron1"/>
    <dgm:cxn modelId="{6859C25A-016A-4640-A560-FB685CFB3D4C}" type="presParOf" srcId="{0008B8BA-ED21-40D2-AF17-C1F84CF091FC}" destId="{DC8AF590-7367-48F7-B3E4-1C423615EFFA}" srcOrd="6" destOrd="0" presId="urn:microsoft.com/office/officeart/2005/8/layout/chevron1"/>
    <dgm:cxn modelId="{5C4B85D0-CC63-4457-9AE6-77B03AB1D0CA}" type="presParOf" srcId="{0008B8BA-ED21-40D2-AF17-C1F84CF091FC}" destId="{D32F1577-5F6D-4FC5-98E0-0F575710DB9C}" srcOrd="7" destOrd="0" presId="urn:microsoft.com/office/officeart/2005/8/layout/chevron1"/>
    <dgm:cxn modelId="{1F858EA0-99F0-4798-9526-012CAAADC861}" type="presParOf" srcId="{0008B8BA-ED21-40D2-AF17-C1F84CF091FC}" destId="{89DAE777-B9D6-454A-B247-5F2F04B10EB6}" srcOrd="8" destOrd="0" presId="urn:microsoft.com/office/officeart/2005/8/layout/chevron1"/>
    <dgm:cxn modelId="{DE4D36D7-BBEB-487B-8A4E-693321AC2622}" type="presParOf" srcId="{0008B8BA-ED21-40D2-AF17-C1F84CF091FC}" destId="{1F463531-442F-46C4-A4EC-8A64F61FA1E2}" srcOrd="9" destOrd="0" presId="urn:microsoft.com/office/officeart/2005/8/layout/chevron1"/>
    <dgm:cxn modelId="{CFC257F3-8089-48A5-96D0-DCDF71A9437D}" type="presParOf" srcId="{0008B8BA-ED21-40D2-AF17-C1F84CF091FC}" destId="{6F1E5B52-D6C4-43BD-B3C0-F30107270FB0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4138260-CC6E-4436-925B-C12D8572BA55}" type="doc">
      <dgm:prSet loTypeId="urn:microsoft.com/office/officeart/2005/8/layout/chevron1" loCatId="process" qsTypeId="urn:microsoft.com/office/officeart/2005/8/quickstyle/simple4" qsCatId="simple" csTypeId="urn:microsoft.com/office/officeart/2005/8/colors/accent3_5" csCatId="accent3" phldr="1"/>
      <dgm:spPr/>
    </dgm:pt>
    <dgm:pt modelId="{06A00E4E-E1B5-4625-8985-2C876DE6EDE9}">
      <dgm:prSet phldrT="[Texto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endParaRPr lang="es-ES" sz="1200" dirty="0"/>
        </a:p>
      </dgm:t>
    </dgm:pt>
    <dgm:pt modelId="{53E2E129-BE02-4668-B59E-966CB3D10771}" type="parTrans" cxnId="{5AAC5979-2D36-40A0-A357-A972CCDEC1DC}">
      <dgm:prSet/>
      <dgm:spPr/>
      <dgm:t>
        <a:bodyPr/>
        <a:lstStyle/>
        <a:p>
          <a:endParaRPr lang="es-ES" sz="4000"/>
        </a:p>
      </dgm:t>
    </dgm:pt>
    <dgm:pt modelId="{775E30EA-D8F7-413E-BA24-9E3D0CEB7E3C}" type="sibTrans" cxnId="{5AAC5979-2D36-40A0-A357-A972CCDEC1DC}">
      <dgm:prSet/>
      <dgm:spPr/>
      <dgm:t>
        <a:bodyPr/>
        <a:lstStyle/>
        <a:p>
          <a:endParaRPr lang="es-ES" sz="4000"/>
        </a:p>
      </dgm:t>
    </dgm:pt>
    <dgm:pt modelId="{1A084100-219C-4DCE-8BD4-572F794B5DCC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0677431A-C6E2-4E7A-85B9-0F1C706B267F}" type="parTrans" cxnId="{0468DBDE-8CBB-433F-8EE5-172ED83E5441}">
      <dgm:prSet/>
      <dgm:spPr/>
      <dgm:t>
        <a:bodyPr/>
        <a:lstStyle/>
        <a:p>
          <a:endParaRPr lang="es-ES" sz="4000"/>
        </a:p>
      </dgm:t>
    </dgm:pt>
    <dgm:pt modelId="{E240CA3E-E240-4519-AFC2-23C1F6FBE631}" type="sibTrans" cxnId="{0468DBDE-8CBB-433F-8EE5-172ED83E5441}">
      <dgm:prSet/>
      <dgm:spPr/>
      <dgm:t>
        <a:bodyPr/>
        <a:lstStyle/>
        <a:p>
          <a:endParaRPr lang="es-ES" sz="4000"/>
        </a:p>
      </dgm:t>
    </dgm:pt>
    <dgm:pt modelId="{7587B5B6-B34D-4579-9519-991A9BC3B07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F4F65286-5885-47F6-BA0B-BEB72C7E3208}" type="parTrans" cxnId="{5386303A-BAC0-4745-8433-4F6F7BAA5EA4}">
      <dgm:prSet/>
      <dgm:spPr/>
      <dgm:t>
        <a:bodyPr/>
        <a:lstStyle/>
        <a:p>
          <a:endParaRPr lang="es-ES" sz="4000"/>
        </a:p>
      </dgm:t>
    </dgm:pt>
    <dgm:pt modelId="{D7B27502-3346-4480-AE9A-6CEA3AD11FCA}" type="sibTrans" cxnId="{5386303A-BAC0-4745-8433-4F6F7BAA5EA4}">
      <dgm:prSet/>
      <dgm:spPr/>
      <dgm:t>
        <a:bodyPr/>
        <a:lstStyle/>
        <a:p>
          <a:endParaRPr lang="es-ES" sz="4000"/>
        </a:p>
      </dgm:t>
    </dgm:pt>
    <dgm:pt modelId="{50FF45B7-E42C-43CE-A64B-0A0F321EDBBB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7DD5246F-B770-4EC2-BE1A-1C2A715B1E01}" type="parTrans" cxnId="{8F996C30-3218-48C1-BCB6-08820F7CE04C}">
      <dgm:prSet/>
      <dgm:spPr/>
      <dgm:t>
        <a:bodyPr/>
        <a:lstStyle/>
        <a:p>
          <a:endParaRPr lang="es-ES" sz="4000"/>
        </a:p>
      </dgm:t>
    </dgm:pt>
    <dgm:pt modelId="{2F7ECC9F-686F-492F-91F7-D1EB7D89A546}" type="sibTrans" cxnId="{8F996C30-3218-48C1-BCB6-08820F7CE04C}">
      <dgm:prSet/>
      <dgm:spPr/>
      <dgm:t>
        <a:bodyPr/>
        <a:lstStyle/>
        <a:p>
          <a:endParaRPr lang="es-ES" sz="4000"/>
        </a:p>
      </dgm:t>
    </dgm:pt>
    <dgm:pt modelId="{F90085F3-95F7-4162-A8D1-B3B25134AF15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01F7D78-C3C9-4D1F-B08A-0836C415E9EA}" type="parTrans" cxnId="{3B3E3AC6-0C1A-4E2F-A76F-8D1C4818E311}">
      <dgm:prSet/>
      <dgm:spPr/>
      <dgm:t>
        <a:bodyPr/>
        <a:lstStyle/>
        <a:p>
          <a:endParaRPr lang="es-ES" sz="4000"/>
        </a:p>
      </dgm:t>
    </dgm:pt>
    <dgm:pt modelId="{EEC50165-BD7E-4F43-9FB7-BCCC09DD3F11}" type="sibTrans" cxnId="{3B3E3AC6-0C1A-4E2F-A76F-8D1C4818E311}">
      <dgm:prSet/>
      <dgm:spPr/>
      <dgm:t>
        <a:bodyPr/>
        <a:lstStyle/>
        <a:p>
          <a:endParaRPr lang="es-ES" sz="4000"/>
        </a:p>
      </dgm:t>
    </dgm:pt>
    <dgm:pt modelId="{53945314-FD1A-4450-AEB9-98CA9F9481C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7F2CB8B-19C0-434E-AA1B-A16291932956}" type="parTrans" cxnId="{4F6AA45C-C18D-4BBF-8B0C-BBDB56AC4FEB}">
      <dgm:prSet/>
      <dgm:spPr/>
      <dgm:t>
        <a:bodyPr/>
        <a:lstStyle/>
        <a:p>
          <a:endParaRPr lang="es-ES"/>
        </a:p>
      </dgm:t>
    </dgm:pt>
    <dgm:pt modelId="{DA95AAE0-04DE-4B45-904D-81DC4F7D7D87}" type="sibTrans" cxnId="{4F6AA45C-C18D-4BBF-8B0C-BBDB56AC4FEB}">
      <dgm:prSet/>
      <dgm:spPr/>
      <dgm:t>
        <a:bodyPr/>
        <a:lstStyle/>
        <a:p>
          <a:endParaRPr lang="es-ES"/>
        </a:p>
      </dgm:t>
    </dgm:pt>
    <dgm:pt modelId="{0008B8BA-ED21-40D2-AF17-C1F84CF091FC}" type="pres">
      <dgm:prSet presAssocID="{14138260-CC6E-4436-925B-C12D8572BA55}" presName="Name0" presStyleCnt="0">
        <dgm:presLayoutVars>
          <dgm:dir/>
          <dgm:animLvl val="lvl"/>
          <dgm:resizeHandles val="exact"/>
        </dgm:presLayoutVars>
      </dgm:prSet>
      <dgm:spPr/>
    </dgm:pt>
    <dgm:pt modelId="{A2964D27-1729-405D-97A9-91939E7A1DCB}" type="pres">
      <dgm:prSet presAssocID="{06A00E4E-E1B5-4625-8985-2C876DE6EDE9}" presName="parTxOnly" presStyleLbl="node1" presStyleIdx="0" presStyleCnt="6" custScaleX="162167" custScaleY="145820" custLinFactX="156031" custLinFactNeighborX="200000" custLinFactNeighborY="-326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FB014E-8594-42CB-BC97-6D09EC750993}" type="pres">
      <dgm:prSet presAssocID="{775E30EA-D8F7-413E-BA24-9E3D0CEB7E3C}" presName="parTxOnlySpace" presStyleCnt="0"/>
      <dgm:spPr/>
    </dgm:pt>
    <dgm:pt modelId="{03C856A1-9383-4379-813A-D6F3F2D8D826}" type="pres">
      <dgm:prSet presAssocID="{1A084100-219C-4DCE-8BD4-572F794B5DCC}" presName="parTxOnly" presStyleLbl="node1" presStyleIdx="1" presStyleCnt="6" custLinFactX="-130071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9C39A0A2-B33F-4CE5-BD67-2E121E5F582D}" type="pres">
      <dgm:prSet presAssocID="{E240CA3E-E240-4519-AFC2-23C1F6FBE631}" presName="parTxOnlySpace" presStyleCnt="0"/>
      <dgm:spPr/>
    </dgm:pt>
    <dgm:pt modelId="{8D060212-5091-423E-A15E-DB5C73F987C0}" type="pres">
      <dgm:prSet presAssocID="{7587B5B6-B34D-4579-9519-991A9BC3B070}" presName="parTxOnly" presStyleLbl="node1" presStyleIdx="2" presStyleCnt="6" custLinFactX="-131994" custLinFactNeighborX="-200000" custLinFactNeighborY="-59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AE6CCBD-9170-4C6B-AC74-764E631D641A}" type="pres">
      <dgm:prSet presAssocID="{D7B27502-3346-4480-AE9A-6CEA3AD11FCA}" presName="parTxOnlySpace" presStyleCnt="0"/>
      <dgm:spPr/>
    </dgm:pt>
    <dgm:pt modelId="{DC8AF590-7367-48F7-B3E4-1C423615EFFA}" type="pres">
      <dgm:prSet presAssocID="{50FF45B7-E42C-43CE-A64B-0A0F321EDBBB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32F1577-5F6D-4FC5-98E0-0F575710DB9C}" type="pres">
      <dgm:prSet presAssocID="{2F7ECC9F-686F-492F-91F7-D1EB7D89A546}" presName="parTxOnlySpace" presStyleCnt="0"/>
      <dgm:spPr/>
    </dgm:pt>
    <dgm:pt modelId="{89DAE777-B9D6-454A-B247-5F2F04B10EB6}" type="pres">
      <dgm:prSet presAssocID="{53945314-FD1A-4450-AEB9-98CA9F9481C0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463531-442F-46C4-A4EC-8A64F61FA1E2}" type="pres">
      <dgm:prSet presAssocID="{DA95AAE0-04DE-4B45-904D-81DC4F7D7D87}" presName="parTxOnlySpace" presStyleCnt="0"/>
      <dgm:spPr/>
    </dgm:pt>
    <dgm:pt modelId="{6F1E5B52-D6C4-43BD-B3C0-F30107270FB0}" type="pres">
      <dgm:prSet presAssocID="{F90085F3-95F7-4162-A8D1-B3B25134AF1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3F09756-C4E1-447D-80DB-A738732225E7}" type="presOf" srcId="{06A00E4E-E1B5-4625-8985-2C876DE6EDE9}" destId="{A2964D27-1729-405D-97A9-91939E7A1DCB}" srcOrd="0" destOrd="0" presId="urn:microsoft.com/office/officeart/2005/8/layout/chevron1"/>
    <dgm:cxn modelId="{432DB723-CFD4-4FF0-A3D8-B5A27CD5173C}" type="presOf" srcId="{F90085F3-95F7-4162-A8D1-B3B25134AF15}" destId="{6F1E5B52-D6C4-43BD-B3C0-F30107270FB0}" srcOrd="0" destOrd="0" presId="urn:microsoft.com/office/officeart/2005/8/layout/chevron1"/>
    <dgm:cxn modelId="{01F3513E-CFFB-465D-AE8C-DA31A74A8B32}" type="presOf" srcId="{53945314-FD1A-4450-AEB9-98CA9F9481C0}" destId="{89DAE777-B9D6-454A-B247-5F2F04B10EB6}" srcOrd="0" destOrd="0" presId="urn:microsoft.com/office/officeart/2005/8/layout/chevron1"/>
    <dgm:cxn modelId="{5386303A-BAC0-4745-8433-4F6F7BAA5EA4}" srcId="{14138260-CC6E-4436-925B-C12D8572BA55}" destId="{7587B5B6-B34D-4579-9519-991A9BC3B070}" srcOrd="2" destOrd="0" parTransId="{F4F65286-5885-47F6-BA0B-BEB72C7E3208}" sibTransId="{D7B27502-3346-4480-AE9A-6CEA3AD11FCA}"/>
    <dgm:cxn modelId="{4096756E-4897-43E4-8A05-1B13267917B3}" type="presOf" srcId="{7587B5B6-B34D-4579-9519-991A9BC3B070}" destId="{8D060212-5091-423E-A15E-DB5C73F987C0}" srcOrd="0" destOrd="0" presId="urn:microsoft.com/office/officeart/2005/8/layout/chevron1"/>
    <dgm:cxn modelId="{265D54D3-C658-4047-BCC9-87D0041C2FA1}" type="presOf" srcId="{1A084100-219C-4DCE-8BD4-572F794B5DCC}" destId="{03C856A1-9383-4379-813A-D6F3F2D8D826}" srcOrd="0" destOrd="0" presId="urn:microsoft.com/office/officeart/2005/8/layout/chevron1"/>
    <dgm:cxn modelId="{38BA3E9B-C2A2-4E8B-BF28-DCC9A45D7390}" type="presOf" srcId="{50FF45B7-E42C-43CE-A64B-0A0F321EDBBB}" destId="{DC8AF590-7367-48F7-B3E4-1C423615EFFA}" srcOrd="0" destOrd="0" presId="urn:microsoft.com/office/officeart/2005/8/layout/chevron1"/>
    <dgm:cxn modelId="{4F6AA45C-C18D-4BBF-8B0C-BBDB56AC4FEB}" srcId="{14138260-CC6E-4436-925B-C12D8572BA55}" destId="{53945314-FD1A-4450-AEB9-98CA9F9481C0}" srcOrd="4" destOrd="0" parTransId="{A7F2CB8B-19C0-434E-AA1B-A16291932956}" sibTransId="{DA95AAE0-04DE-4B45-904D-81DC4F7D7D87}"/>
    <dgm:cxn modelId="{3B3E3AC6-0C1A-4E2F-A76F-8D1C4818E311}" srcId="{14138260-CC6E-4436-925B-C12D8572BA55}" destId="{F90085F3-95F7-4162-A8D1-B3B25134AF15}" srcOrd="5" destOrd="0" parTransId="{A01F7D78-C3C9-4D1F-B08A-0836C415E9EA}" sibTransId="{EEC50165-BD7E-4F43-9FB7-BCCC09DD3F11}"/>
    <dgm:cxn modelId="{8F996C30-3218-48C1-BCB6-08820F7CE04C}" srcId="{14138260-CC6E-4436-925B-C12D8572BA55}" destId="{50FF45B7-E42C-43CE-A64B-0A0F321EDBBB}" srcOrd="3" destOrd="0" parTransId="{7DD5246F-B770-4EC2-BE1A-1C2A715B1E01}" sibTransId="{2F7ECC9F-686F-492F-91F7-D1EB7D89A546}"/>
    <dgm:cxn modelId="{C0164372-90BD-4862-B99C-FFBEC51682DF}" type="presOf" srcId="{14138260-CC6E-4436-925B-C12D8572BA55}" destId="{0008B8BA-ED21-40D2-AF17-C1F84CF091FC}" srcOrd="0" destOrd="0" presId="urn:microsoft.com/office/officeart/2005/8/layout/chevron1"/>
    <dgm:cxn modelId="{0468DBDE-8CBB-433F-8EE5-172ED83E5441}" srcId="{14138260-CC6E-4436-925B-C12D8572BA55}" destId="{1A084100-219C-4DCE-8BD4-572F794B5DCC}" srcOrd="1" destOrd="0" parTransId="{0677431A-C6E2-4E7A-85B9-0F1C706B267F}" sibTransId="{E240CA3E-E240-4519-AFC2-23C1F6FBE631}"/>
    <dgm:cxn modelId="{5AAC5979-2D36-40A0-A357-A972CCDEC1DC}" srcId="{14138260-CC6E-4436-925B-C12D8572BA55}" destId="{06A00E4E-E1B5-4625-8985-2C876DE6EDE9}" srcOrd="0" destOrd="0" parTransId="{53E2E129-BE02-4668-B59E-966CB3D10771}" sibTransId="{775E30EA-D8F7-413E-BA24-9E3D0CEB7E3C}"/>
    <dgm:cxn modelId="{2AA03994-3CD7-46B8-B01D-D7B951D51720}" type="presParOf" srcId="{0008B8BA-ED21-40D2-AF17-C1F84CF091FC}" destId="{A2964D27-1729-405D-97A9-91939E7A1DCB}" srcOrd="0" destOrd="0" presId="urn:microsoft.com/office/officeart/2005/8/layout/chevron1"/>
    <dgm:cxn modelId="{69CB28E3-0B25-4184-AF36-748A0441C37D}" type="presParOf" srcId="{0008B8BA-ED21-40D2-AF17-C1F84CF091FC}" destId="{C5FB014E-8594-42CB-BC97-6D09EC750993}" srcOrd="1" destOrd="0" presId="urn:microsoft.com/office/officeart/2005/8/layout/chevron1"/>
    <dgm:cxn modelId="{489D0C53-0443-42B5-9371-5892B7A9D044}" type="presParOf" srcId="{0008B8BA-ED21-40D2-AF17-C1F84CF091FC}" destId="{03C856A1-9383-4379-813A-D6F3F2D8D826}" srcOrd="2" destOrd="0" presId="urn:microsoft.com/office/officeart/2005/8/layout/chevron1"/>
    <dgm:cxn modelId="{285FD196-2FF6-413C-9AA6-1D83F12105BD}" type="presParOf" srcId="{0008B8BA-ED21-40D2-AF17-C1F84CF091FC}" destId="{9C39A0A2-B33F-4CE5-BD67-2E121E5F582D}" srcOrd="3" destOrd="0" presId="urn:microsoft.com/office/officeart/2005/8/layout/chevron1"/>
    <dgm:cxn modelId="{96A94465-D53F-44D2-89BD-0B9F4F296F71}" type="presParOf" srcId="{0008B8BA-ED21-40D2-AF17-C1F84CF091FC}" destId="{8D060212-5091-423E-A15E-DB5C73F987C0}" srcOrd="4" destOrd="0" presId="urn:microsoft.com/office/officeart/2005/8/layout/chevron1"/>
    <dgm:cxn modelId="{0DFD2067-FB1C-4335-A6D0-414CEE2AE54F}" type="presParOf" srcId="{0008B8BA-ED21-40D2-AF17-C1F84CF091FC}" destId="{BAE6CCBD-9170-4C6B-AC74-764E631D641A}" srcOrd="5" destOrd="0" presId="urn:microsoft.com/office/officeart/2005/8/layout/chevron1"/>
    <dgm:cxn modelId="{6859C25A-016A-4640-A560-FB685CFB3D4C}" type="presParOf" srcId="{0008B8BA-ED21-40D2-AF17-C1F84CF091FC}" destId="{DC8AF590-7367-48F7-B3E4-1C423615EFFA}" srcOrd="6" destOrd="0" presId="urn:microsoft.com/office/officeart/2005/8/layout/chevron1"/>
    <dgm:cxn modelId="{5C4B85D0-CC63-4457-9AE6-77B03AB1D0CA}" type="presParOf" srcId="{0008B8BA-ED21-40D2-AF17-C1F84CF091FC}" destId="{D32F1577-5F6D-4FC5-98E0-0F575710DB9C}" srcOrd="7" destOrd="0" presId="urn:microsoft.com/office/officeart/2005/8/layout/chevron1"/>
    <dgm:cxn modelId="{1F858EA0-99F0-4798-9526-012CAAADC861}" type="presParOf" srcId="{0008B8BA-ED21-40D2-AF17-C1F84CF091FC}" destId="{89DAE777-B9D6-454A-B247-5F2F04B10EB6}" srcOrd="8" destOrd="0" presId="urn:microsoft.com/office/officeart/2005/8/layout/chevron1"/>
    <dgm:cxn modelId="{DE4D36D7-BBEB-487B-8A4E-693321AC2622}" type="presParOf" srcId="{0008B8BA-ED21-40D2-AF17-C1F84CF091FC}" destId="{1F463531-442F-46C4-A4EC-8A64F61FA1E2}" srcOrd="9" destOrd="0" presId="urn:microsoft.com/office/officeart/2005/8/layout/chevron1"/>
    <dgm:cxn modelId="{CFC257F3-8089-48A5-96D0-DCDF71A9437D}" type="presParOf" srcId="{0008B8BA-ED21-40D2-AF17-C1F84CF091FC}" destId="{6F1E5B52-D6C4-43BD-B3C0-F30107270FB0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4138260-CC6E-4436-925B-C12D8572BA55}" type="doc">
      <dgm:prSet loTypeId="urn:microsoft.com/office/officeart/2005/8/layout/chevron1" loCatId="process" qsTypeId="urn:microsoft.com/office/officeart/2005/8/quickstyle/simple4" qsCatId="simple" csTypeId="urn:microsoft.com/office/officeart/2005/8/colors/accent3_5" csCatId="accent3" phldr="1"/>
      <dgm:spPr/>
    </dgm:pt>
    <dgm:pt modelId="{06A00E4E-E1B5-4625-8985-2C876DE6EDE9}">
      <dgm:prSet phldrT="[Texto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endParaRPr lang="es-ES" sz="1200" dirty="0"/>
        </a:p>
      </dgm:t>
    </dgm:pt>
    <dgm:pt modelId="{53E2E129-BE02-4668-B59E-966CB3D10771}" type="parTrans" cxnId="{5AAC5979-2D36-40A0-A357-A972CCDEC1DC}">
      <dgm:prSet/>
      <dgm:spPr/>
      <dgm:t>
        <a:bodyPr/>
        <a:lstStyle/>
        <a:p>
          <a:endParaRPr lang="es-ES" sz="4000"/>
        </a:p>
      </dgm:t>
    </dgm:pt>
    <dgm:pt modelId="{775E30EA-D8F7-413E-BA24-9E3D0CEB7E3C}" type="sibTrans" cxnId="{5AAC5979-2D36-40A0-A357-A972CCDEC1DC}">
      <dgm:prSet/>
      <dgm:spPr/>
      <dgm:t>
        <a:bodyPr/>
        <a:lstStyle/>
        <a:p>
          <a:endParaRPr lang="es-ES" sz="4000"/>
        </a:p>
      </dgm:t>
    </dgm:pt>
    <dgm:pt modelId="{1A084100-219C-4DCE-8BD4-572F794B5DCC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0677431A-C6E2-4E7A-85B9-0F1C706B267F}" type="parTrans" cxnId="{0468DBDE-8CBB-433F-8EE5-172ED83E5441}">
      <dgm:prSet/>
      <dgm:spPr/>
      <dgm:t>
        <a:bodyPr/>
        <a:lstStyle/>
        <a:p>
          <a:endParaRPr lang="es-ES" sz="4000"/>
        </a:p>
      </dgm:t>
    </dgm:pt>
    <dgm:pt modelId="{E240CA3E-E240-4519-AFC2-23C1F6FBE631}" type="sibTrans" cxnId="{0468DBDE-8CBB-433F-8EE5-172ED83E5441}">
      <dgm:prSet/>
      <dgm:spPr/>
      <dgm:t>
        <a:bodyPr/>
        <a:lstStyle/>
        <a:p>
          <a:endParaRPr lang="es-ES" sz="4000"/>
        </a:p>
      </dgm:t>
    </dgm:pt>
    <dgm:pt modelId="{7587B5B6-B34D-4579-9519-991A9BC3B07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F4F65286-5885-47F6-BA0B-BEB72C7E3208}" type="parTrans" cxnId="{5386303A-BAC0-4745-8433-4F6F7BAA5EA4}">
      <dgm:prSet/>
      <dgm:spPr/>
      <dgm:t>
        <a:bodyPr/>
        <a:lstStyle/>
        <a:p>
          <a:endParaRPr lang="es-ES" sz="4000"/>
        </a:p>
      </dgm:t>
    </dgm:pt>
    <dgm:pt modelId="{D7B27502-3346-4480-AE9A-6CEA3AD11FCA}" type="sibTrans" cxnId="{5386303A-BAC0-4745-8433-4F6F7BAA5EA4}">
      <dgm:prSet/>
      <dgm:spPr/>
      <dgm:t>
        <a:bodyPr/>
        <a:lstStyle/>
        <a:p>
          <a:endParaRPr lang="es-ES" sz="4000"/>
        </a:p>
      </dgm:t>
    </dgm:pt>
    <dgm:pt modelId="{50FF45B7-E42C-43CE-A64B-0A0F321EDBBB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7DD5246F-B770-4EC2-BE1A-1C2A715B1E01}" type="parTrans" cxnId="{8F996C30-3218-48C1-BCB6-08820F7CE04C}">
      <dgm:prSet/>
      <dgm:spPr/>
      <dgm:t>
        <a:bodyPr/>
        <a:lstStyle/>
        <a:p>
          <a:endParaRPr lang="es-ES" sz="4000"/>
        </a:p>
      </dgm:t>
    </dgm:pt>
    <dgm:pt modelId="{2F7ECC9F-686F-492F-91F7-D1EB7D89A546}" type="sibTrans" cxnId="{8F996C30-3218-48C1-BCB6-08820F7CE04C}">
      <dgm:prSet/>
      <dgm:spPr/>
      <dgm:t>
        <a:bodyPr/>
        <a:lstStyle/>
        <a:p>
          <a:endParaRPr lang="es-ES" sz="4000"/>
        </a:p>
      </dgm:t>
    </dgm:pt>
    <dgm:pt modelId="{F90085F3-95F7-4162-A8D1-B3B25134AF15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01F7D78-C3C9-4D1F-B08A-0836C415E9EA}" type="parTrans" cxnId="{3B3E3AC6-0C1A-4E2F-A76F-8D1C4818E311}">
      <dgm:prSet/>
      <dgm:spPr/>
      <dgm:t>
        <a:bodyPr/>
        <a:lstStyle/>
        <a:p>
          <a:endParaRPr lang="es-ES" sz="4000"/>
        </a:p>
      </dgm:t>
    </dgm:pt>
    <dgm:pt modelId="{EEC50165-BD7E-4F43-9FB7-BCCC09DD3F11}" type="sibTrans" cxnId="{3B3E3AC6-0C1A-4E2F-A76F-8D1C4818E311}">
      <dgm:prSet/>
      <dgm:spPr/>
      <dgm:t>
        <a:bodyPr/>
        <a:lstStyle/>
        <a:p>
          <a:endParaRPr lang="es-ES" sz="4000"/>
        </a:p>
      </dgm:t>
    </dgm:pt>
    <dgm:pt modelId="{53945314-FD1A-4450-AEB9-98CA9F9481C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7F2CB8B-19C0-434E-AA1B-A16291932956}" type="parTrans" cxnId="{4F6AA45C-C18D-4BBF-8B0C-BBDB56AC4FEB}">
      <dgm:prSet/>
      <dgm:spPr/>
      <dgm:t>
        <a:bodyPr/>
        <a:lstStyle/>
        <a:p>
          <a:endParaRPr lang="es-ES"/>
        </a:p>
      </dgm:t>
    </dgm:pt>
    <dgm:pt modelId="{DA95AAE0-04DE-4B45-904D-81DC4F7D7D87}" type="sibTrans" cxnId="{4F6AA45C-C18D-4BBF-8B0C-BBDB56AC4FEB}">
      <dgm:prSet/>
      <dgm:spPr/>
      <dgm:t>
        <a:bodyPr/>
        <a:lstStyle/>
        <a:p>
          <a:endParaRPr lang="es-ES"/>
        </a:p>
      </dgm:t>
    </dgm:pt>
    <dgm:pt modelId="{0008B8BA-ED21-40D2-AF17-C1F84CF091FC}" type="pres">
      <dgm:prSet presAssocID="{14138260-CC6E-4436-925B-C12D8572BA55}" presName="Name0" presStyleCnt="0">
        <dgm:presLayoutVars>
          <dgm:dir/>
          <dgm:animLvl val="lvl"/>
          <dgm:resizeHandles val="exact"/>
        </dgm:presLayoutVars>
      </dgm:prSet>
      <dgm:spPr/>
    </dgm:pt>
    <dgm:pt modelId="{A2964D27-1729-405D-97A9-91939E7A1DCB}" type="pres">
      <dgm:prSet presAssocID="{06A00E4E-E1B5-4625-8985-2C876DE6EDE9}" presName="parTxOnly" presStyleLbl="node1" presStyleIdx="0" presStyleCnt="6" custScaleX="162167" custScaleY="145820" custLinFactX="238075" custLinFactNeighborX="300000" custLinFactNeighborY="-326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FB014E-8594-42CB-BC97-6D09EC750993}" type="pres">
      <dgm:prSet presAssocID="{775E30EA-D8F7-413E-BA24-9E3D0CEB7E3C}" presName="parTxOnlySpace" presStyleCnt="0"/>
      <dgm:spPr/>
    </dgm:pt>
    <dgm:pt modelId="{03C856A1-9383-4379-813A-D6F3F2D8D826}" type="pres">
      <dgm:prSet presAssocID="{1A084100-219C-4DCE-8BD4-572F794B5DCC}" presName="parTxOnly" presStyleLbl="node1" presStyleIdx="1" presStyleCnt="6" custLinFactX="-130071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9C39A0A2-B33F-4CE5-BD67-2E121E5F582D}" type="pres">
      <dgm:prSet presAssocID="{E240CA3E-E240-4519-AFC2-23C1F6FBE631}" presName="parTxOnlySpace" presStyleCnt="0"/>
      <dgm:spPr/>
    </dgm:pt>
    <dgm:pt modelId="{8D060212-5091-423E-A15E-DB5C73F987C0}" type="pres">
      <dgm:prSet presAssocID="{7587B5B6-B34D-4579-9519-991A9BC3B070}" presName="parTxOnly" presStyleLbl="node1" presStyleIdx="2" presStyleCnt="6" custLinFactX="-131994" custLinFactNeighborX="-200000" custLinFactNeighborY="-59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AE6CCBD-9170-4C6B-AC74-764E631D641A}" type="pres">
      <dgm:prSet presAssocID="{D7B27502-3346-4480-AE9A-6CEA3AD11FCA}" presName="parTxOnlySpace" presStyleCnt="0"/>
      <dgm:spPr/>
    </dgm:pt>
    <dgm:pt modelId="{DC8AF590-7367-48F7-B3E4-1C423615EFFA}" type="pres">
      <dgm:prSet presAssocID="{50FF45B7-E42C-43CE-A64B-0A0F321EDBBB}" presName="parTxOnly" presStyleLbl="node1" presStyleIdx="3" presStyleCnt="6" custLinFactX="-132388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32F1577-5F6D-4FC5-98E0-0F575710DB9C}" type="pres">
      <dgm:prSet presAssocID="{2F7ECC9F-686F-492F-91F7-D1EB7D89A546}" presName="parTxOnlySpace" presStyleCnt="0"/>
      <dgm:spPr/>
    </dgm:pt>
    <dgm:pt modelId="{89DAE777-B9D6-454A-B247-5F2F04B10EB6}" type="pres">
      <dgm:prSet presAssocID="{53945314-FD1A-4450-AEB9-98CA9F9481C0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463531-442F-46C4-A4EC-8A64F61FA1E2}" type="pres">
      <dgm:prSet presAssocID="{DA95AAE0-04DE-4B45-904D-81DC4F7D7D87}" presName="parTxOnlySpace" presStyleCnt="0"/>
      <dgm:spPr/>
    </dgm:pt>
    <dgm:pt modelId="{6F1E5B52-D6C4-43BD-B3C0-F30107270FB0}" type="pres">
      <dgm:prSet presAssocID="{F90085F3-95F7-4162-A8D1-B3B25134AF1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3F09756-C4E1-447D-80DB-A738732225E7}" type="presOf" srcId="{06A00E4E-E1B5-4625-8985-2C876DE6EDE9}" destId="{A2964D27-1729-405D-97A9-91939E7A1DCB}" srcOrd="0" destOrd="0" presId="urn:microsoft.com/office/officeart/2005/8/layout/chevron1"/>
    <dgm:cxn modelId="{432DB723-CFD4-4FF0-A3D8-B5A27CD5173C}" type="presOf" srcId="{F90085F3-95F7-4162-A8D1-B3B25134AF15}" destId="{6F1E5B52-D6C4-43BD-B3C0-F30107270FB0}" srcOrd="0" destOrd="0" presId="urn:microsoft.com/office/officeart/2005/8/layout/chevron1"/>
    <dgm:cxn modelId="{01F3513E-CFFB-465D-AE8C-DA31A74A8B32}" type="presOf" srcId="{53945314-FD1A-4450-AEB9-98CA9F9481C0}" destId="{89DAE777-B9D6-454A-B247-5F2F04B10EB6}" srcOrd="0" destOrd="0" presId="urn:microsoft.com/office/officeart/2005/8/layout/chevron1"/>
    <dgm:cxn modelId="{5386303A-BAC0-4745-8433-4F6F7BAA5EA4}" srcId="{14138260-CC6E-4436-925B-C12D8572BA55}" destId="{7587B5B6-B34D-4579-9519-991A9BC3B070}" srcOrd="2" destOrd="0" parTransId="{F4F65286-5885-47F6-BA0B-BEB72C7E3208}" sibTransId="{D7B27502-3346-4480-AE9A-6CEA3AD11FCA}"/>
    <dgm:cxn modelId="{4096756E-4897-43E4-8A05-1B13267917B3}" type="presOf" srcId="{7587B5B6-B34D-4579-9519-991A9BC3B070}" destId="{8D060212-5091-423E-A15E-DB5C73F987C0}" srcOrd="0" destOrd="0" presId="urn:microsoft.com/office/officeart/2005/8/layout/chevron1"/>
    <dgm:cxn modelId="{265D54D3-C658-4047-BCC9-87D0041C2FA1}" type="presOf" srcId="{1A084100-219C-4DCE-8BD4-572F794B5DCC}" destId="{03C856A1-9383-4379-813A-D6F3F2D8D826}" srcOrd="0" destOrd="0" presId="urn:microsoft.com/office/officeart/2005/8/layout/chevron1"/>
    <dgm:cxn modelId="{38BA3E9B-C2A2-4E8B-BF28-DCC9A45D7390}" type="presOf" srcId="{50FF45B7-E42C-43CE-A64B-0A0F321EDBBB}" destId="{DC8AF590-7367-48F7-B3E4-1C423615EFFA}" srcOrd="0" destOrd="0" presId="urn:microsoft.com/office/officeart/2005/8/layout/chevron1"/>
    <dgm:cxn modelId="{4F6AA45C-C18D-4BBF-8B0C-BBDB56AC4FEB}" srcId="{14138260-CC6E-4436-925B-C12D8572BA55}" destId="{53945314-FD1A-4450-AEB9-98CA9F9481C0}" srcOrd="4" destOrd="0" parTransId="{A7F2CB8B-19C0-434E-AA1B-A16291932956}" sibTransId="{DA95AAE0-04DE-4B45-904D-81DC4F7D7D87}"/>
    <dgm:cxn modelId="{3B3E3AC6-0C1A-4E2F-A76F-8D1C4818E311}" srcId="{14138260-CC6E-4436-925B-C12D8572BA55}" destId="{F90085F3-95F7-4162-A8D1-B3B25134AF15}" srcOrd="5" destOrd="0" parTransId="{A01F7D78-C3C9-4D1F-B08A-0836C415E9EA}" sibTransId="{EEC50165-BD7E-4F43-9FB7-BCCC09DD3F11}"/>
    <dgm:cxn modelId="{8F996C30-3218-48C1-BCB6-08820F7CE04C}" srcId="{14138260-CC6E-4436-925B-C12D8572BA55}" destId="{50FF45B7-E42C-43CE-A64B-0A0F321EDBBB}" srcOrd="3" destOrd="0" parTransId="{7DD5246F-B770-4EC2-BE1A-1C2A715B1E01}" sibTransId="{2F7ECC9F-686F-492F-91F7-D1EB7D89A546}"/>
    <dgm:cxn modelId="{C0164372-90BD-4862-B99C-FFBEC51682DF}" type="presOf" srcId="{14138260-CC6E-4436-925B-C12D8572BA55}" destId="{0008B8BA-ED21-40D2-AF17-C1F84CF091FC}" srcOrd="0" destOrd="0" presId="urn:microsoft.com/office/officeart/2005/8/layout/chevron1"/>
    <dgm:cxn modelId="{0468DBDE-8CBB-433F-8EE5-172ED83E5441}" srcId="{14138260-CC6E-4436-925B-C12D8572BA55}" destId="{1A084100-219C-4DCE-8BD4-572F794B5DCC}" srcOrd="1" destOrd="0" parTransId="{0677431A-C6E2-4E7A-85B9-0F1C706B267F}" sibTransId="{E240CA3E-E240-4519-AFC2-23C1F6FBE631}"/>
    <dgm:cxn modelId="{5AAC5979-2D36-40A0-A357-A972CCDEC1DC}" srcId="{14138260-CC6E-4436-925B-C12D8572BA55}" destId="{06A00E4E-E1B5-4625-8985-2C876DE6EDE9}" srcOrd="0" destOrd="0" parTransId="{53E2E129-BE02-4668-B59E-966CB3D10771}" sibTransId="{775E30EA-D8F7-413E-BA24-9E3D0CEB7E3C}"/>
    <dgm:cxn modelId="{2AA03994-3CD7-46B8-B01D-D7B951D51720}" type="presParOf" srcId="{0008B8BA-ED21-40D2-AF17-C1F84CF091FC}" destId="{A2964D27-1729-405D-97A9-91939E7A1DCB}" srcOrd="0" destOrd="0" presId="urn:microsoft.com/office/officeart/2005/8/layout/chevron1"/>
    <dgm:cxn modelId="{69CB28E3-0B25-4184-AF36-748A0441C37D}" type="presParOf" srcId="{0008B8BA-ED21-40D2-AF17-C1F84CF091FC}" destId="{C5FB014E-8594-42CB-BC97-6D09EC750993}" srcOrd="1" destOrd="0" presId="urn:microsoft.com/office/officeart/2005/8/layout/chevron1"/>
    <dgm:cxn modelId="{489D0C53-0443-42B5-9371-5892B7A9D044}" type="presParOf" srcId="{0008B8BA-ED21-40D2-AF17-C1F84CF091FC}" destId="{03C856A1-9383-4379-813A-D6F3F2D8D826}" srcOrd="2" destOrd="0" presId="urn:microsoft.com/office/officeart/2005/8/layout/chevron1"/>
    <dgm:cxn modelId="{285FD196-2FF6-413C-9AA6-1D83F12105BD}" type="presParOf" srcId="{0008B8BA-ED21-40D2-AF17-C1F84CF091FC}" destId="{9C39A0A2-B33F-4CE5-BD67-2E121E5F582D}" srcOrd="3" destOrd="0" presId="urn:microsoft.com/office/officeart/2005/8/layout/chevron1"/>
    <dgm:cxn modelId="{96A94465-D53F-44D2-89BD-0B9F4F296F71}" type="presParOf" srcId="{0008B8BA-ED21-40D2-AF17-C1F84CF091FC}" destId="{8D060212-5091-423E-A15E-DB5C73F987C0}" srcOrd="4" destOrd="0" presId="urn:microsoft.com/office/officeart/2005/8/layout/chevron1"/>
    <dgm:cxn modelId="{0DFD2067-FB1C-4335-A6D0-414CEE2AE54F}" type="presParOf" srcId="{0008B8BA-ED21-40D2-AF17-C1F84CF091FC}" destId="{BAE6CCBD-9170-4C6B-AC74-764E631D641A}" srcOrd="5" destOrd="0" presId="urn:microsoft.com/office/officeart/2005/8/layout/chevron1"/>
    <dgm:cxn modelId="{6859C25A-016A-4640-A560-FB685CFB3D4C}" type="presParOf" srcId="{0008B8BA-ED21-40D2-AF17-C1F84CF091FC}" destId="{DC8AF590-7367-48F7-B3E4-1C423615EFFA}" srcOrd="6" destOrd="0" presId="urn:microsoft.com/office/officeart/2005/8/layout/chevron1"/>
    <dgm:cxn modelId="{5C4B85D0-CC63-4457-9AE6-77B03AB1D0CA}" type="presParOf" srcId="{0008B8BA-ED21-40D2-AF17-C1F84CF091FC}" destId="{D32F1577-5F6D-4FC5-98E0-0F575710DB9C}" srcOrd="7" destOrd="0" presId="urn:microsoft.com/office/officeart/2005/8/layout/chevron1"/>
    <dgm:cxn modelId="{1F858EA0-99F0-4798-9526-012CAAADC861}" type="presParOf" srcId="{0008B8BA-ED21-40D2-AF17-C1F84CF091FC}" destId="{89DAE777-B9D6-454A-B247-5F2F04B10EB6}" srcOrd="8" destOrd="0" presId="urn:microsoft.com/office/officeart/2005/8/layout/chevron1"/>
    <dgm:cxn modelId="{DE4D36D7-BBEB-487B-8A4E-693321AC2622}" type="presParOf" srcId="{0008B8BA-ED21-40D2-AF17-C1F84CF091FC}" destId="{1F463531-442F-46C4-A4EC-8A64F61FA1E2}" srcOrd="9" destOrd="0" presId="urn:microsoft.com/office/officeart/2005/8/layout/chevron1"/>
    <dgm:cxn modelId="{CFC257F3-8089-48A5-96D0-DCDF71A9437D}" type="presParOf" srcId="{0008B8BA-ED21-40D2-AF17-C1F84CF091FC}" destId="{6F1E5B52-D6C4-43BD-B3C0-F30107270FB0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4138260-CC6E-4436-925B-C12D8572BA55}" type="doc">
      <dgm:prSet loTypeId="urn:microsoft.com/office/officeart/2005/8/layout/chevron1" loCatId="process" qsTypeId="urn:microsoft.com/office/officeart/2005/8/quickstyle/simple4" qsCatId="simple" csTypeId="urn:microsoft.com/office/officeart/2005/8/colors/accent3_5" csCatId="accent3" phldr="1"/>
      <dgm:spPr/>
    </dgm:pt>
    <dgm:pt modelId="{06A00E4E-E1B5-4625-8985-2C876DE6EDE9}">
      <dgm:prSet phldrT="[Texto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endParaRPr lang="es-ES" sz="1200" dirty="0"/>
        </a:p>
      </dgm:t>
    </dgm:pt>
    <dgm:pt modelId="{53E2E129-BE02-4668-B59E-966CB3D10771}" type="parTrans" cxnId="{5AAC5979-2D36-40A0-A357-A972CCDEC1DC}">
      <dgm:prSet/>
      <dgm:spPr/>
      <dgm:t>
        <a:bodyPr/>
        <a:lstStyle/>
        <a:p>
          <a:endParaRPr lang="es-ES" sz="4000"/>
        </a:p>
      </dgm:t>
    </dgm:pt>
    <dgm:pt modelId="{775E30EA-D8F7-413E-BA24-9E3D0CEB7E3C}" type="sibTrans" cxnId="{5AAC5979-2D36-40A0-A357-A972CCDEC1DC}">
      <dgm:prSet/>
      <dgm:spPr/>
      <dgm:t>
        <a:bodyPr/>
        <a:lstStyle/>
        <a:p>
          <a:endParaRPr lang="es-ES" sz="4000"/>
        </a:p>
      </dgm:t>
    </dgm:pt>
    <dgm:pt modelId="{1A084100-219C-4DCE-8BD4-572F794B5DCC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0677431A-C6E2-4E7A-85B9-0F1C706B267F}" type="parTrans" cxnId="{0468DBDE-8CBB-433F-8EE5-172ED83E5441}">
      <dgm:prSet/>
      <dgm:spPr/>
      <dgm:t>
        <a:bodyPr/>
        <a:lstStyle/>
        <a:p>
          <a:endParaRPr lang="es-ES" sz="4000"/>
        </a:p>
      </dgm:t>
    </dgm:pt>
    <dgm:pt modelId="{E240CA3E-E240-4519-AFC2-23C1F6FBE631}" type="sibTrans" cxnId="{0468DBDE-8CBB-433F-8EE5-172ED83E5441}">
      <dgm:prSet/>
      <dgm:spPr/>
      <dgm:t>
        <a:bodyPr/>
        <a:lstStyle/>
        <a:p>
          <a:endParaRPr lang="es-ES" sz="4000"/>
        </a:p>
      </dgm:t>
    </dgm:pt>
    <dgm:pt modelId="{7587B5B6-B34D-4579-9519-991A9BC3B07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F4F65286-5885-47F6-BA0B-BEB72C7E3208}" type="parTrans" cxnId="{5386303A-BAC0-4745-8433-4F6F7BAA5EA4}">
      <dgm:prSet/>
      <dgm:spPr/>
      <dgm:t>
        <a:bodyPr/>
        <a:lstStyle/>
        <a:p>
          <a:endParaRPr lang="es-ES" sz="4000"/>
        </a:p>
      </dgm:t>
    </dgm:pt>
    <dgm:pt modelId="{D7B27502-3346-4480-AE9A-6CEA3AD11FCA}" type="sibTrans" cxnId="{5386303A-BAC0-4745-8433-4F6F7BAA5EA4}">
      <dgm:prSet/>
      <dgm:spPr/>
      <dgm:t>
        <a:bodyPr/>
        <a:lstStyle/>
        <a:p>
          <a:endParaRPr lang="es-ES" sz="4000"/>
        </a:p>
      </dgm:t>
    </dgm:pt>
    <dgm:pt modelId="{50FF45B7-E42C-43CE-A64B-0A0F321EDBBB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7DD5246F-B770-4EC2-BE1A-1C2A715B1E01}" type="parTrans" cxnId="{8F996C30-3218-48C1-BCB6-08820F7CE04C}">
      <dgm:prSet/>
      <dgm:spPr/>
      <dgm:t>
        <a:bodyPr/>
        <a:lstStyle/>
        <a:p>
          <a:endParaRPr lang="es-ES" sz="4000"/>
        </a:p>
      </dgm:t>
    </dgm:pt>
    <dgm:pt modelId="{2F7ECC9F-686F-492F-91F7-D1EB7D89A546}" type="sibTrans" cxnId="{8F996C30-3218-48C1-BCB6-08820F7CE04C}">
      <dgm:prSet/>
      <dgm:spPr/>
      <dgm:t>
        <a:bodyPr/>
        <a:lstStyle/>
        <a:p>
          <a:endParaRPr lang="es-ES" sz="4000"/>
        </a:p>
      </dgm:t>
    </dgm:pt>
    <dgm:pt modelId="{F90085F3-95F7-4162-A8D1-B3B25134AF15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01F7D78-C3C9-4D1F-B08A-0836C415E9EA}" type="parTrans" cxnId="{3B3E3AC6-0C1A-4E2F-A76F-8D1C4818E311}">
      <dgm:prSet/>
      <dgm:spPr/>
      <dgm:t>
        <a:bodyPr/>
        <a:lstStyle/>
        <a:p>
          <a:endParaRPr lang="es-ES" sz="4000"/>
        </a:p>
      </dgm:t>
    </dgm:pt>
    <dgm:pt modelId="{EEC50165-BD7E-4F43-9FB7-BCCC09DD3F11}" type="sibTrans" cxnId="{3B3E3AC6-0C1A-4E2F-A76F-8D1C4818E311}">
      <dgm:prSet/>
      <dgm:spPr/>
      <dgm:t>
        <a:bodyPr/>
        <a:lstStyle/>
        <a:p>
          <a:endParaRPr lang="es-ES" sz="4000"/>
        </a:p>
      </dgm:t>
    </dgm:pt>
    <dgm:pt modelId="{53945314-FD1A-4450-AEB9-98CA9F9481C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7F2CB8B-19C0-434E-AA1B-A16291932956}" type="parTrans" cxnId="{4F6AA45C-C18D-4BBF-8B0C-BBDB56AC4FEB}">
      <dgm:prSet/>
      <dgm:spPr/>
      <dgm:t>
        <a:bodyPr/>
        <a:lstStyle/>
        <a:p>
          <a:endParaRPr lang="es-ES"/>
        </a:p>
      </dgm:t>
    </dgm:pt>
    <dgm:pt modelId="{DA95AAE0-04DE-4B45-904D-81DC4F7D7D87}" type="sibTrans" cxnId="{4F6AA45C-C18D-4BBF-8B0C-BBDB56AC4FEB}">
      <dgm:prSet/>
      <dgm:spPr/>
      <dgm:t>
        <a:bodyPr/>
        <a:lstStyle/>
        <a:p>
          <a:endParaRPr lang="es-ES"/>
        </a:p>
      </dgm:t>
    </dgm:pt>
    <dgm:pt modelId="{0008B8BA-ED21-40D2-AF17-C1F84CF091FC}" type="pres">
      <dgm:prSet presAssocID="{14138260-CC6E-4436-925B-C12D8572BA55}" presName="Name0" presStyleCnt="0">
        <dgm:presLayoutVars>
          <dgm:dir/>
          <dgm:animLvl val="lvl"/>
          <dgm:resizeHandles val="exact"/>
        </dgm:presLayoutVars>
      </dgm:prSet>
      <dgm:spPr/>
    </dgm:pt>
    <dgm:pt modelId="{A2964D27-1729-405D-97A9-91939E7A1DCB}" type="pres">
      <dgm:prSet presAssocID="{06A00E4E-E1B5-4625-8985-2C876DE6EDE9}" presName="parTxOnly" presStyleLbl="node1" presStyleIdx="0" presStyleCnt="6" custScaleX="162167" custScaleY="145820" custLinFactX="315845" custLinFactNeighborX="400000" custLinFactNeighborY="-326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FB014E-8594-42CB-BC97-6D09EC750993}" type="pres">
      <dgm:prSet presAssocID="{775E30EA-D8F7-413E-BA24-9E3D0CEB7E3C}" presName="parTxOnlySpace" presStyleCnt="0"/>
      <dgm:spPr/>
    </dgm:pt>
    <dgm:pt modelId="{03C856A1-9383-4379-813A-D6F3F2D8D826}" type="pres">
      <dgm:prSet presAssocID="{1A084100-219C-4DCE-8BD4-572F794B5DCC}" presName="parTxOnly" presStyleLbl="node1" presStyleIdx="1" presStyleCnt="6" custLinFactX="-130071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9C39A0A2-B33F-4CE5-BD67-2E121E5F582D}" type="pres">
      <dgm:prSet presAssocID="{E240CA3E-E240-4519-AFC2-23C1F6FBE631}" presName="parTxOnlySpace" presStyleCnt="0"/>
      <dgm:spPr/>
    </dgm:pt>
    <dgm:pt modelId="{8D060212-5091-423E-A15E-DB5C73F987C0}" type="pres">
      <dgm:prSet presAssocID="{7587B5B6-B34D-4579-9519-991A9BC3B070}" presName="parTxOnly" presStyleLbl="node1" presStyleIdx="2" presStyleCnt="6" custLinFactX="-131994" custLinFactNeighborX="-200000" custLinFactNeighborY="475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AE6CCBD-9170-4C6B-AC74-764E631D641A}" type="pres">
      <dgm:prSet presAssocID="{D7B27502-3346-4480-AE9A-6CEA3AD11FCA}" presName="parTxOnlySpace" presStyleCnt="0"/>
      <dgm:spPr/>
    </dgm:pt>
    <dgm:pt modelId="{DC8AF590-7367-48F7-B3E4-1C423615EFFA}" type="pres">
      <dgm:prSet presAssocID="{50FF45B7-E42C-43CE-A64B-0A0F321EDBBB}" presName="parTxOnly" presStyleLbl="node1" presStyleIdx="3" presStyleCnt="6" custLinFactX="-132388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32F1577-5F6D-4FC5-98E0-0F575710DB9C}" type="pres">
      <dgm:prSet presAssocID="{2F7ECC9F-686F-492F-91F7-D1EB7D89A546}" presName="parTxOnlySpace" presStyleCnt="0"/>
      <dgm:spPr/>
    </dgm:pt>
    <dgm:pt modelId="{89DAE777-B9D6-454A-B247-5F2F04B10EB6}" type="pres">
      <dgm:prSet presAssocID="{53945314-FD1A-4450-AEB9-98CA9F9481C0}" presName="parTxOnly" presStyleLbl="node1" presStyleIdx="4" presStyleCnt="6" custLinFactX="-132477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463531-442F-46C4-A4EC-8A64F61FA1E2}" type="pres">
      <dgm:prSet presAssocID="{DA95AAE0-04DE-4B45-904D-81DC4F7D7D87}" presName="parTxOnlySpace" presStyleCnt="0"/>
      <dgm:spPr/>
    </dgm:pt>
    <dgm:pt modelId="{6F1E5B52-D6C4-43BD-B3C0-F30107270FB0}" type="pres">
      <dgm:prSet presAssocID="{F90085F3-95F7-4162-A8D1-B3B25134AF1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3F09756-C4E1-447D-80DB-A738732225E7}" type="presOf" srcId="{06A00E4E-E1B5-4625-8985-2C876DE6EDE9}" destId="{A2964D27-1729-405D-97A9-91939E7A1DCB}" srcOrd="0" destOrd="0" presId="urn:microsoft.com/office/officeart/2005/8/layout/chevron1"/>
    <dgm:cxn modelId="{432DB723-CFD4-4FF0-A3D8-B5A27CD5173C}" type="presOf" srcId="{F90085F3-95F7-4162-A8D1-B3B25134AF15}" destId="{6F1E5B52-D6C4-43BD-B3C0-F30107270FB0}" srcOrd="0" destOrd="0" presId="urn:microsoft.com/office/officeart/2005/8/layout/chevron1"/>
    <dgm:cxn modelId="{01F3513E-CFFB-465D-AE8C-DA31A74A8B32}" type="presOf" srcId="{53945314-FD1A-4450-AEB9-98CA9F9481C0}" destId="{89DAE777-B9D6-454A-B247-5F2F04B10EB6}" srcOrd="0" destOrd="0" presId="urn:microsoft.com/office/officeart/2005/8/layout/chevron1"/>
    <dgm:cxn modelId="{5386303A-BAC0-4745-8433-4F6F7BAA5EA4}" srcId="{14138260-CC6E-4436-925B-C12D8572BA55}" destId="{7587B5B6-B34D-4579-9519-991A9BC3B070}" srcOrd="2" destOrd="0" parTransId="{F4F65286-5885-47F6-BA0B-BEB72C7E3208}" sibTransId="{D7B27502-3346-4480-AE9A-6CEA3AD11FCA}"/>
    <dgm:cxn modelId="{4096756E-4897-43E4-8A05-1B13267917B3}" type="presOf" srcId="{7587B5B6-B34D-4579-9519-991A9BC3B070}" destId="{8D060212-5091-423E-A15E-DB5C73F987C0}" srcOrd="0" destOrd="0" presId="urn:microsoft.com/office/officeart/2005/8/layout/chevron1"/>
    <dgm:cxn modelId="{265D54D3-C658-4047-BCC9-87D0041C2FA1}" type="presOf" srcId="{1A084100-219C-4DCE-8BD4-572F794B5DCC}" destId="{03C856A1-9383-4379-813A-D6F3F2D8D826}" srcOrd="0" destOrd="0" presId="urn:microsoft.com/office/officeart/2005/8/layout/chevron1"/>
    <dgm:cxn modelId="{38BA3E9B-C2A2-4E8B-BF28-DCC9A45D7390}" type="presOf" srcId="{50FF45B7-E42C-43CE-A64B-0A0F321EDBBB}" destId="{DC8AF590-7367-48F7-B3E4-1C423615EFFA}" srcOrd="0" destOrd="0" presId="urn:microsoft.com/office/officeart/2005/8/layout/chevron1"/>
    <dgm:cxn modelId="{4F6AA45C-C18D-4BBF-8B0C-BBDB56AC4FEB}" srcId="{14138260-CC6E-4436-925B-C12D8572BA55}" destId="{53945314-FD1A-4450-AEB9-98CA9F9481C0}" srcOrd="4" destOrd="0" parTransId="{A7F2CB8B-19C0-434E-AA1B-A16291932956}" sibTransId="{DA95AAE0-04DE-4B45-904D-81DC4F7D7D87}"/>
    <dgm:cxn modelId="{3B3E3AC6-0C1A-4E2F-A76F-8D1C4818E311}" srcId="{14138260-CC6E-4436-925B-C12D8572BA55}" destId="{F90085F3-95F7-4162-A8D1-B3B25134AF15}" srcOrd="5" destOrd="0" parTransId="{A01F7D78-C3C9-4D1F-B08A-0836C415E9EA}" sibTransId="{EEC50165-BD7E-4F43-9FB7-BCCC09DD3F11}"/>
    <dgm:cxn modelId="{8F996C30-3218-48C1-BCB6-08820F7CE04C}" srcId="{14138260-CC6E-4436-925B-C12D8572BA55}" destId="{50FF45B7-E42C-43CE-A64B-0A0F321EDBBB}" srcOrd="3" destOrd="0" parTransId="{7DD5246F-B770-4EC2-BE1A-1C2A715B1E01}" sibTransId="{2F7ECC9F-686F-492F-91F7-D1EB7D89A546}"/>
    <dgm:cxn modelId="{C0164372-90BD-4862-B99C-FFBEC51682DF}" type="presOf" srcId="{14138260-CC6E-4436-925B-C12D8572BA55}" destId="{0008B8BA-ED21-40D2-AF17-C1F84CF091FC}" srcOrd="0" destOrd="0" presId="urn:microsoft.com/office/officeart/2005/8/layout/chevron1"/>
    <dgm:cxn modelId="{0468DBDE-8CBB-433F-8EE5-172ED83E5441}" srcId="{14138260-CC6E-4436-925B-C12D8572BA55}" destId="{1A084100-219C-4DCE-8BD4-572F794B5DCC}" srcOrd="1" destOrd="0" parTransId="{0677431A-C6E2-4E7A-85B9-0F1C706B267F}" sibTransId="{E240CA3E-E240-4519-AFC2-23C1F6FBE631}"/>
    <dgm:cxn modelId="{5AAC5979-2D36-40A0-A357-A972CCDEC1DC}" srcId="{14138260-CC6E-4436-925B-C12D8572BA55}" destId="{06A00E4E-E1B5-4625-8985-2C876DE6EDE9}" srcOrd="0" destOrd="0" parTransId="{53E2E129-BE02-4668-B59E-966CB3D10771}" sibTransId="{775E30EA-D8F7-413E-BA24-9E3D0CEB7E3C}"/>
    <dgm:cxn modelId="{2AA03994-3CD7-46B8-B01D-D7B951D51720}" type="presParOf" srcId="{0008B8BA-ED21-40D2-AF17-C1F84CF091FC}" destId="{A2964D27-1729-405D-97A9-91939E7A1DCB}" srcOrd="0" destOrd="0" presId="urn:microsoft.com/office/officeart/2005/8/layout/chevron1"/>
    <dgm:cxn modelId="{69CB28E3-0B25-4184-AF36-748A0441C37D}" type="presParOf" srcId="{0008B8BA-ED21-40D2-AF17-C1F84CF091FC}" destId="{C5FB014E-8594-42CB-BC97-6D09EC750993}" srcOrd="1" destOrd="0" presId="urn:microsoft.com/office/officeart/2005/8/layout/chevron1"/>
    <dgm:cxn modelId="{489D0C53-0443-42B5-9371-5892B7A9D044}" type="presParOf" srcId="{0008B8BA-ED21-40D2-AF17-C1F84CF091FC}" destId="{03C856A1-9383-4379-813A-D6F3F2D8D826}" srcOrd="2" destOrd="0" presId="urn:microsoft.com/office/officeart/2005/8/layout/chevron1"/>
    <dgm:cxn modelId="{285FD196-2FF6-413C-9AA6-1D83F12105BD}" type="presParOf" srcId="{0008B8BA-ED21-40D2-AF17-C1F84CF091FC}" destId="{9C39A0A2-B33F-4CE5-BD67-2E121E5F582D}" srcOrd="3" destOrd="0" presId="urn:microsoft.com/office/officeart/2005/8/layout/chevron1"/>
    <dgm:cxn modelId="{96A94465-D53F-44D2-89BD-0B9F4F296F71}" type="presParOf" srcId="{0008B8BA-ED21-40D2-AF17-C1F84CF091FC}" destId="{8D060212-5091-423E-A15E-DB5C73F987C0}" srcOrd="4" destOrd="0" presId="urn:microsoft.com/office/officeart/2005/8/layout/chevron1"/>
    <dgm:cxn modelId="{0DFD2067-FB1C-4335-A6D0-414CEE2AE54F}" type="presParOf" srcId="{0008B8BA-ED21-40D2-AF17-C1F84CF091FC}" destId="{BAE6CCBD-9170-4C6B-AC74-764E631D641A}" srcOrd="5" destOrd="0" presId="urn:microsoft.com/office/officeart/2005/8/layout/chevron1"/>
    <dgm:cxn modelId="{6859C25A-016A-4640-A560-FB685CFB3D4C}" type="presParOf" srcId="{0008B8BA-ED21-40D2-AF17-C1F84CF091FC}" destId="{DC8AF590-7367-48F7-B3E4-1C423615EFFA}" srcOrd="6" destOrd="0" presId="urn:microsoft.com/office/officeart/2005/8/layout/chevron1"/>
    <dgm:cxn modelId="{5C4B85D0-CC63-4457-9AE6-77B03AB1D0CA}" type="presParOf" srcId="{0008B8BA-ED21-40D2-AF17-C1F84CF091FC}" destId="{D32F1577-5F6D-4FC5-98E0-0F575710DB9C}" srcOrd="7" destOrd="0" presId="urn:microsoft.com/office/officeart/2005/8/layout/chevron1"/>
    <dgm:cxn modelId="{1F858EA0-99F0-4798-9526-012CAAADC861}" type="presParOf" srcId="{0008B8BA-ED21-40D2-AF17-C1F84CF091FC}" destId="{89DAE777-B9D6-454A-B247-5F2F04B10EB6}" srcOrd="8" destOrd="0" presId="urn:microsoft.com/office/officeart/2005/8/layout/chevron1"/>
    <dgm:cxn modelId="{DE4D36D7-BBEB-487B-8A4E-693321AC2622}" type="presParOf" srcId="{0008B8BA-ED21-40D2-AF17-C1F84CF091FC}" destId="{1F463531-442F-46C4-A4EC-8A64F61FA1E2}" srcOrd="9" destOrd="0" presId="urn:microsoft.com/office/officeart/2005/8/layout/chevron1"/>
    <dgm:cxn modelId="{CFC257F3-8089-48A5-96D0-DCDF71A9437D}" type="presParOf" srcId="{0008B8BA-ED21-40D2-AF17-C1F84CF091FC}" destId="{6F1E5B52-D6C4-43BD-B3C0-F30107270FB0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4138260-CC6E-4436-925B-C12D8572BA55}" type="doc">
      <dgm:prSet loTypeId="urn:microsoft.com/office/officeart/2005/8/layout/chevron1" loCatId="process" qsTypeId="urn:microsoft.com/office/officeart/2005/8/quickstyle/simple4" qsCatId="simple" csTypeId="urn:microsoft.com/office/officeart/2005/8/colors/accent3_5" csCatId="accent3" phldr="1"/>
      <dgm:spPr/>
    </dgm:pt>
    <dgm:pt modelId="{06A00E4E-E1B5-4625-8985-2C876DE6EDE9}">
      <dgm:prSet phldrT="[Texto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endParaRPr lang="es-ES" sz="1200" dirty="0"/>
        </a:p>
      </dgm:t>
    </dgm:pt>
    <dgm:pt modelId="{53E2E129-BE02-4668-B59E-966CB3D10771}" type="parTrans" cxnId="{5AAC5979-2D36-40A0-A357-A972CCDEC1DC}">
      <dgm:prSet/>
      <dgm:spPr/>
      <dgm:t>
        <a:bodyPr/>
        <a:lstStyle/>
        <a:p>
          <a:endParaRPr lang="es-ES" sz="4000"/>
        </a:p>
      </dgm:t>
    </dgm:pt>
    <dgm:pt modelId="{775E30EA-D8F7-413E-BA24-9E3D0CEB7E3C}" type="sibTrans" cxnId="{5AAC5979-2D36-40A0-A357-A972CCDEC1DC}">
      <dgm:prSet/>
      <dgm:spPr/>
      <dgm:t>
        <a:bodyPr/>
        <a:lstStyle/>
        <a:p>
          <a:endParaRPr lang="es-ES" sz="4000"/>
        </a:p>
      </dgm:t>
    </dgm:pt>
    <dgm:pt modelId="{1A084100-219C-4DCE-8BD4-572F794B5DCC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0677431A-C6E2-4E7A-85B9-0F1C706B267F}" type="parTrans" cxnId="{0468DBDE-8CBB-433F-8EE5-172ED83E5441}">
      <dgm:prSet/>
      <dgm:spPr/>
      <dgm:t>
        <a:bodyPr/>
        <a:lstStyle/>
        <a:p>
          <a:endParaRPr lang="es-ES" sz="4000"/>
        </a:p>
      </dgm:t>
    </dgm:pt>
    <dgm:pt modelId="{E240CA3E-E240-4519-AFC2-23C1F6FBE631}" type="sibTrans" cxnId="{0468DBDE-8CBB-433F-8EE5-172ED83E5441}">
      <dgm:prSet/>
      <dgm:spPr/>
      <dgm:t>
        <a:bodyPr/>
        <a:lstStyle/>
        <a:p>
          <a:endParaRPr lang="es-ES" sz="4000"/>
        </a:p>
      </dgm:t>
    </dgm:pt>
    <dgm:pt modelId="{7587B5B6-B34D-4579-9519-991A9BC3B07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F4F65286-5885-47F6-BA0B-BEB72C7E3208}" type="parTrans" cxnId="{5386303A-BAC0-4745-8433-4F6F7BAA5EA4}">
      <dgm:prSet/>
      <dgm:spPr/>
      <dgm:t>
        <a:bodyPr/>
        <a:lstStyle/>
        <a:p>
          <a:endParaRPr lang="es-ES" sz="4000"/>
        </a:p>
      </dgm:t>
    </dgm:pt>
    <dgm:pt modelId="{D7B27502-3346-4480-AE9A-6CEA3AD11FCA}" type="sibTrans" cxnId="{5386303A-BAC0-4745-8433-4F6F7BAA5EA4}">
      <dgm:prSet/>
      <dgm:spPr/>
      <dgm:t>
        <a:bodyPr/>
        <a:lstStyle/>
        <a:p>
          <a:endParaRPr lang="es-ES" sz="4000"/>
        </a:p>
      </dgm:t>
    </dgm:pt>
    <dgm:pt modelId="{50FF45B7-E42C-43CE-A64B-0A0F321EDBBB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7DD5246F-B770-4EC2-BE1A-1C2A715B1E01}" type="parTrans" cxnId="{8F996C30-3218-48C1-BCB6-08820F7CE04C}">
      <dgm:prSet/>
      <dgm:spPr/>
      <dgm:t>
        <a:bodyPr/>
        <a:lstStyle/>
        <a:p>
          <a:endParaRPr lang="es-ES" sz="4000"/>
        </a:p>
      </dgm:t>
    </dgm:pt>
    <dgm:pt modelId="{2F7ECC9F-686F-492F-91F7-D1EB7D89A546}" type="sibTrans" cxnId="{8F996C30-3218-48C1-BCB6-08820F7CE04C}">
      <dgm:prSet/>
      <dgm:spPr/>
      <dgm:t>
        <a:bodyPr/>
        <a:lstStyle/>
        <a:p>
          <a:endParaRPr lang="es-ES" sz="4000"/>
        </a:p>
      </dgm:t>
    </dgm:pt>
    <dgm:pt modelId="{F90085F3-95F7-4162-A8D1-B3B25134AF15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01F7D78-C3C9-4D1F-B08A-0836C415E9EA}" type="parTrans" cxnId="{3B3E3AC6-0C1A-4E2F-A76F-8D1C4818E311}">
      <dgm:prSet/>
      <dgm:spPr/>
      <dgm:t>
        <a:bodyPr/>
        <a:lstStyle/>
        <a:p>
          <a:endParaRPr lang="es-ES" sz="4000"/>
        </a:p>
      </dgm:t>
    </dgm:pt>
    <dgm:pt modelId="{EEC50165-BD7E-4F43-9FB7-BCCC09DD3F11}" type="sibTrans" cxnId="{3B3E3AC6-0C1A-4E2F-A76F-8D1C4818E311}">
      <dgm:prSet/>
      <dgm:spPr/>
      <dgm:t>
        <a:bodyPr/>
        <a:lstStyle/>
        <a:p>
          <a:endParaRPr lang="es-ES" sz="4000"/>
        </a:p>
      </dgm:t>
    </dgm:pt>
    <dgm:pt modelId="{53945314-FD1A-4450-AEB9-98CA9F9481C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7F2CB8B-19C0-434E-AA1B-A16291932956}" type="parTrans" cxnId="{4F6AA45C-C18D-4BBF-8B0C-BBDB56AC4FEB}">
      <dgm:prSet/>
      <dgm:spPr/>
      <dgm:t>
        <a:bodyPr/>
        <a:lstStyle/>
        <a:p>
          <a:endParaRPr lang="es-ES"/>
        </a:p>
      </dgm:t>
    </dgm:pt>
    <dgm:pt modelId="{DA95AAE0-04DE-4B45-904D-81DC4F7D7D87}" type="sibTrans" cxnId="{4F6AA45C-C18D-4BBF-8B0C-BBDB56AC4FEB}">
      <dgm:prSet/>
      <dgm:spPr/>
      <dgm:t>
        <a:bodyPr/>
        <a:lstStyle/>
        <a:p>
          <a:endParaRPr lang="es-ES"/>
        </a:p>
      </dgm:t>
    </dgm:pt>
    <dgm:pt modelId="{0008B8BA-ED21-40D2-AF17-C1F84CF091FC}" type="pres">
      <dgm:prSet presAssocID="{14138260-CC6E-4436-925B-C12D8572BA55}" presName="Name0" presStyleCnt="0">
        <dgm:presLayoutVars>
          <dgm:dir/>
          <dgm:animLvl val="lvl"/>
          <dgm:resizeHandles val="exact"/>
        </dgm:presLayoutVars>
      </dgm:prSet>
      <dgm:spPr/>
    </dgm:pt>
    <dgm:pt modelId="{A2964D27-1729-405D-97A9-91939E7A1DCB}" type="pres">
      <dgm:prSet presAssocID="{06A00E4E-E1B5-4625-8985-2C876DE6EDE9}" presName="parTxOnly" presStyleLbl="node1" presStyleIdx="0" presStyleCnt="6" custScaleX="162167" custScaleY="145820" custLinFactX="315845" custLinFactNeighborX="400000" custLinFactNeighborY="-326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FB014E-8594-42CB-BC97-6D09EC750993}" type="pres">
      <dgm:prSet presAssocID="{775E30EA-D8F7-413E-BA24-9E3D0CEB7E3C}" presName="parTxOnlySpace" presStyleCnt="0"/>
      <dgm:spPr/>
    </dgm:pt>
    <dgm:pt modelId="{03C856A1-9383-4379-813A-D6F3F2D8D826}" type="pres">
      <dgm:prSet presAssocID="{1A084100-219C-4DCE-8BD4-572F794B5DCC}" presName="parTxOnly" presStyleLbl="node1" presStyleIdx="1" presStyleCnt="6" custLinFactX="-130071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9C39A0A2-B33F-4CE5-BD67-2E121E5F582D}" type="pres">
      <dgm:prSet presAssocID="{E240CA3E-E240-4519-AFC2-23C1F6FBE631}" presName="parTxOnlySpace" presStyleCnt="0"/>
      <dgm:spPr/>
    </dgm:pt>
    <dgm:pt modelId="{8D060212-5091-423E-A15E-DB5C73F987C0}" type="pres">
      <dgm:prSet presAssocID="{7587B5B6-B34D-4579-9519-991A9BC3B070}" presName="parTxOnly" presStyleLbl="node1" presStyleIdx="2" presStyleCnt="6" custLinFactX="-131994" custLinFactNeighborX="-200000" custLinFactNeighborY="475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AE6CCBD-9170-4C6B-AC74-764E631D641A}" type="pres">
      <dgm:prSet presAssocID="{D7B27502-3346-4480-AE9A-6CEA3AD11FCA}" presName="parTxOnlySpace" presStyleCnt="0"/>
      <dgm:spPr/>
    </dgm:pt>
    <dgm:pt modelId="{DC8AF590-7367-48F7-B3E4-1C423615EFFA}" type="pres">
      <dgm:prSet presAssocID="{50FF45B7-E42C-43CE-A64B-0A0F321EDBBB}" presName="parTxOnly" presStyleLbl="node1" presStyleIdx="3" presStyleCnt="6" custLinFactX="-132388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32F1577-5F6D-4FC5-98E0-0F575710DB9C}" type="pres">
      <dgm:prSet presAssocID="{2F7ECC9F-686F-492F-91F7-D1EB7D89A546}" presName="parTxOnlySpace" presStyleCnt="0"/>
      <dgm:spPr/>
    </dgm:pt>
    <dgm:pt modelId="{89DAE777-B9D6-454A-B247-5F2F04B10EB6}" type="pres">
      <dgm:prSet presAssocID="{53945314-FD1A-4450-AEB9-98CA9F9481C0}" presName="parTxOnly" presStyleLbl="node1" presStyleIdx="4" presStyleCnt="6" custLinFactX="-132477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463531-442F-46C4-A4EC-8A64F61FA1E2}" type="pres">
      <dgm:prSet presAssocID="{DA95AAE0-04DE-4B45-904D-81DC4F7D7D87}" presName="parTxOnlySpace" presStyleCnt="0"/>
      <dgm:spPr/>
    </dgm:pt>
    <dgm:pt modelId="{6F1E5B52-D6C4-43BD-B3C0-F30107270FB0}" type="pres">
      <dgm:prSet presAssocID="{F90085F3-95F7-4162-A8D1-B3B25134AF1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3F09756-C4E1-447D-80DB-A738732225E7}" type="presOf" srcId="{06A00E4E-E1B5-4625-8985-2C876DE6EDE9}" destId="{A2964D27-1729-405D-97A9-91939E7A1DCB}" srcOrd="0" destOrd="0" presId="urn:microsoft.com/office/officeart/2005/8/layout/chevron1"/>
    <dgm:cxn modelId="{432DB723-CFD4-4FF0-A3D8-B5A27CD5173C}" type="presOf" srcId="{F90085F3-95F7-4162-A8D1-B3B25134AF15}" destId="{6F1E5B52-D6C4-43BD-B3C0-F30107270FB0}" srcOrd="0" destOrd="0" presId="urn:microsoft.com/office/officeart/2005/8/layout/chevron1"/>
    <dgm:cxn modelId="{01F3513E-CFFB-465D-AE8C-DA31A74A8B32}" type="presOf" srcId="{53945314-FD1A-4450-AEB9-98CA9F9481C0}" destId="{89DAE777-B9D6-454A-B247-5F2F04B10EB6}" srcOrd="0" destOrd="0" presId="urn:microsoft.com/office/officeart/2005/8/layout/chevron1"/>
    <dgm:cxn modelId="{5386303A-BAC0-4745-8433-4F6F7BAA5EA4}" srcId="{14138260-CC6E-4436-925B-C12D8572BA55}" destId="{7587B5B6-B34D-4579-9519-991A9BC3B070}" srcOrd="2" destOrd="0" parTransId="{F4F65286-5885-47F6-BA0B-BEB72C7E3208}" sibTransId="{D7B27502-3346-4480-AE9A-6CEA3AD11FCA}"/>
    <dgm:cxn modelId="{4096756E-4897-43E4-8A05-1B13267917B3}" type="presOf" srcId="{7587B5B6-B34D-4579-9519-991A9BC3B070}" destId="{8D060212-5091-423E-A15E-DB5C73F987C0}" srcOrd="0" destOrd="0" presId="urn:microsoft.com/office/officeart/2005/8/layout/chevron1"/>
    <dgm:cxn modelId="{265D54D3-C658-4047-BCC9-87D0041C2FA1}" type="presOf" srcId="{1A084100-219C-4DCE-8BD4-572F794B5DCC}" destId="{03C856A1-9383-4379-813A-D6F3F2D8D826}" srcOrd="0" destOrd="0" presId="urn:microsoft.com/office/officeart/2005/8/layout/chevron1"/>
    <dgm:cxn modelId="{38BA3E9B-C2A2-4E8B-BF28-DCC9A45D7390}" type="presOf" srcId="{50FF45B7-E42C-43CE-A64B-0A0F321EDBBB}" destId="{DC8AF590-7367-48F7-B3E4-1C423615EFFA}" srcOrd="0" destOrd="0" presId="urn:microsoft.com/office/officeart/2005/8/layout/chevron1"/>
    <dgm:cxn modelId="{4F6AA45C-C18D-4BBF-8B0C-BBDB56AC4FEB}" srcId="{14138260-CC6E-4436-925B-C12D8572BA55}" destId="{53945314-FD1A-4450-AEB9-98CA9F9481C0}" srcOrd="4" destOrd="0" parTransId="{A7F2CB8B-19C0-434E-AA1B-A16291932956}" sibTransId="{DA95AAE0-04DE-4B45-904D-81DC4F7D7D87}"/>
    <dgm:cxn modelId="{3B3E3AC6-0C1A-4E2F-A76F-8D1C4818E311}" srcId="{14138260-CC6E-4436-925B-C12D8572BA55}" destId="{F90085F3-95F7-4162-A8D1-B3B25134AF15}" srcOrd="5" destOrd="0" parTransId="{A01F7D78-C3C9-4D1F-B08A-0836C415E9EA}" sibTransId="{EEC50165-BD7E-4F43-9FB7-BCCC09DD3F11}"/>
    <dgm:cxn modelId="{8F996C30-3218-48C1-BCB6-08820F7CE04C}" srcId="{14138260-CC6E-4436-925B-C12D8572BA55}" destId="{50FF45B7-E42C-43CE-A64B-0A0F321EDBBB}" srcOrd="3" destOrd="0" parTransId="{7DD5246F-B770-4EC2-BE1A-1C2A715B1E01}" sibTransId="{2F7ECC9F-686F-492F-91F7-D1EB7D89A546}"/>
    <dgm:cxn modelId="{C0164372-90BD-4862-B99C-FFBEC51682DF}" type="presOf" srcId="{14138260-CC6E-4436-925B-C12D8572BA55}" destId="{0008B8BA-ED21-40D2-AF17-C1F84CF091FC}" srcOrd="0" destOrd="0" presId="urn:microsoft.com/office/officeart/2005/8/layout/chevron1"/>
    <dgm:cxn modelId="{0468DBDE-8CBB-433F-8EE5-172ED83E5441}" srcId="{14138260-CC6E-4436-925B-C12D8572BA55}" destId="{1A084100-219C-4DCE-8BD4-572F794B5DCC}" srcOrd="1" destOrd="0" parTransId="{0677431A-C6E2-4E7A-85B9-0F1C706B267F}" sibTransId="{E240CA3E-E240-4519-AFC2-23C1F6FBE631}"/>
    <dgm:cxn modelId="{5AAC5979-2D36-40A0-A357-A972CCDEC1DC}" srcId="{14138260-CC6E-4436-925B-C12D8572BA55}" destId="{06A00E4E-E1B5-4625-8985-2C876DE6EDE9}" srcOrd="0" destOrd="0" parTransId="{53E2E129-BE02-4668-B59E-966CB3D10771}" sibTransId="{775E30EA-D8F7-413E-BA24-9E3D0CEB7E3C}"/>
    <dgm:cxn modelId="{2AA03994-3CD7-46B8-B01D-D7B951D51720}" type="presParOf" srcId="{0008B8BA-ED21-40D2-AF17-C1F84CF091FC}" destId="{A2964D27-1729-405D-97A9-91939E7A1DCB}" srcOrd="0" destOrd="0" presId="urn:microsoft.com/office/officeart/2005/8/layout/chevron1"/>
    <dgm:cxn modelId="{69CB28E3-0B25-4184-AF36-748A0441C37D}" type="presParOf" srcId="{0008B8BA-ED21-40D2-AF17-C1F84CF091FC}" destId="{C5FB014E-8594-42CB-BC97-6D09EC750993}" srcOrd="1" destOrd="0" presId="urn:microsoft.com/office/officeart/2005/8/layout/chevron1"/>
    <dgm:cxn modelId="{489D0C53-0443-42B5-9371-5892B7A9D044}" type="presParOf" srcId="{0008B8BA-ED21-40D2-AF17-C1F84CF091FC}" destId="{03C856A1-9383-4379-813A-D6F3F2D8D826}" srcOrd="2" destOrd="0" presId="urn:microsoft.com/office/officeart/2005/8/layout/chevron1"/>
    <dgm:cxn modelId="{285FD196-2FF6-413C-9AA6-1D83F12105BD}" type="presParOf" srcId="{0008B8BA-ED21-40D2-AF17-C1F84CF091FC}" destId="{9C39A0A2-B33F-4CE5-BD67-2E121E5F582D}" srcOrd="3" destOrd="0" presId="urn:microsoft.com/office/officeart/2005/8/layout/chevron1"/>
    <dgm:cxn modelId="{96A94465-D53F-44D2-89BD-0B9F4F296F71}" type="presParOf" srcId="{0008B8BA-ED21-40D2-AF17-C1F84CF091FC}" destId="{8D060212-5091-423E-A15E-DB5C73F987C0}" srcOrd="4" destOrd="0" presId="urn:microsoft.com/office/officeart/2005/8/layout/chevron1"/>
    <dgm:cxn modelId="{0DFD2067-FB1C-4335-A6D0-414CEE2AE54F}" type="presParOf" srcId="{0008B8BA-ED21-40D2-AF17-C1F84CF091FC}" destId="{BAE6CCBD-9170-4C6B-AC74-764E631D641A}" srcOrd="5" destOrd="0" presId="urn:microsoft.com/office/officeart/2005/8/layout/chevron1"/>
    <dgm:cxn modelId="{6859C25A-016A-4640-A560-FB685CFB3D4C}" type="presParOf" srcId="{0008B8BA-ED21-40D2-AF17-C1F84CF091FC}" destId="{DC8AF590-7367-48F7-B3E4-1C423615EFFA}" srcOrd="6" destOrd="0" presId="urn:microsoft.com/office/officeart/2005/8/layout/chevron1"/>
    <dgm:cxn modelId="{5C4B85D0-CC63-4457-9AE6-77B03AB1D0CA}" type="presParOf" srcId="{0008B8BA-ED21-40D2-AF17-C1F84CF091FC}" destId="{D32F1577-5F6D-4FC5-98E0-0F575710DB9C}" srcOrd="7" destOrd="0" presId="urn:microsoft.com/office/officeart/2005/8/layout/chevron1"/>
    <dgm:cxn modelId="{1F858EA0-99F0-4798-9526-012CAAADC861}" type="presParOf" srcId="{0008B8BA-ED21-40D2-AF17-C1F84CF091FC}" destId="{89DAE777-B9D6-454A-B247-5F2F04B10EB6}" srcOrd="8" destOrd="0" presId="urn:microsoft.com/office/officeart/2005/8/layout/chevron1"/>
    <dgm:cxn modelId="{DE4D36D7-BBEB-487B-8A4E-693321AC2622}" type="presParOf" srcId="{0008B8BA-ED21-40D2-AF17-C1F84CF091FC}" destId="{1F463531-442F-46C4-A4EC-8A64F61FA1E2}" srcOrd="9" destOrd="0" presId="urn:microsoft.com/office/officeart/2005/8/layout/chevron1"/>
    <dgm:cxn modelId="{CFC257F3-8089-48A5-96D0-DCDF71A9437D}" type="presParOf" srcId="{0008B8BA-ED21-40D2-AF17-C1F84CF091FC}" destId="{6F1E5B52-D6C4-43BD-B3C0-F30107270FB0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14138260-CC6E-4436-925B-C12D8572BA55}" type="doc">
      <dgm:prSet loTypeId="urn:microsoft.com/office/officeart/2005/8/layout/chevron1" loCatId="process" qsTypeId="urn:microsoft.com/office/officeart/2005/8/quickstyle/simple4" qsCatId="simple" csTypeId="urn:microsoft.com/office/officeart/2005/8/colors/accent3_5" csCatId="accent3" phldr="1"/>
      <dgm:spPr/>
    </dgm:pt>
    <dgm:pt modelId="{06A00E4E-E1B5-4625-8985-2C876DE6EDE9}">
      <dgm:prSet phldrT="[Texto]" custT="1"/>
      <dgm:spPr>
        <a:solidFill>
          <a:schemeClr val="accent5">
            <a:lumMod val="60000"/>
            <a:lumOff val="40000"/>
          </a:schemeClr>
        </a:solidFill>
      </dgm:spPr>
      <dgm:t>
        <a:bodyPr/>
        <a:lstStyle/>
        <a:p>
          <a:endParaRPr lang="es-ES" sz="1200" dirty="0"/>
        </a:p>
      </dgm:t>
    </dgm:pt>
    <dgm:pt modelId="{53E2E129-BE02-4668-B59E-966CB3D10771}" type="parTrans" cxnId="{5AAC5979-2D36-40A0-A357-A972CCDEC1DC}">
      <dgm:prSet/>
      <dgm:spPr/>
      <dgm:t>
        <a:bodyPr/>
        <a:lstStyle/>
        <a:p>
          <a:endParaRPr lang="es-ES" sz="4000"/>
        </a:p>
      </dgm:t>
    </dgm:pt>
    <dgm:pt modelId="{775E30EA-D8F7-413E-BA24-9E3D0CEB7E3C}" type="sibTrans" cxnId="{5AAC5979-2D36-40A0-A357-A972CCDEC1DC}">
      <dgm:prSet/>
      <dgm:spPr/>
      <dgm:t>
        <a:bodyPr/>
        <a:lstStyle/>
        <a:p>
          <a:endParaRPr lang="es-ES" sz="4000"/>
        </a:p>
      </dgm:t>
    </dgm:pt>
    <dgm:pt modelId="{1A084100-219C-4DCE-8BD4-572F794B5DCC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0677431A-C6E2-4E7A-85B9-0F1C706B267F}" type="parTrans" cxnId="{0468DBDE-8CBB-433F-8EE5-172ED83E5441}">
      <dgm:prSet/>
      <dgm:spPr/>
      <dgm:t>
        <a:bodyPr/>
        <a:lstStyle/>
        <a:p>
          <a:endParaRPr lang="es-ES" sz="4000"/>
        </a:p>
      </dgm:t>
    </dgm:pt>
    <dgm:pt modelId="{E240CA3E-E240-4519-AFC2-23C1F6FBE631}" type="sibTrans" cxnId="{0468DBDE-8CBB-433F-8EE5-172ED83E5441}">
      <dgm:prSet/>
      <dgm:spPr/>
      <dgm:t>
        <a:bodyPr/>
        <a:lstStyle/>
        <a:p>
          <a:endParaRPr lang="es-ES" sz="4000"/>
        </a:p>
      </dgm:t>
    </dgm:pt>
    <dgm:pt modelId="{7587B5B6-B34D-4579-9519-991A9BC3B07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F4F65286-5885-47F6-BA0B-BEB72C7E3208}" type="parTrans" cxnId="{5386303A-BAC0-4745-8433-4F6F7BAA5EA4}">
      <dgm:prSet/>
      <dgm:spPr/>
      <dgm:t>
        <a:bodyPr/>
        <a:lstStyle/>
        <a:p>
          <a:endParaRPr lang="es-ES" sz="4000"/>
        </a:p>
      </dgm:t>
    </dgm:pt>
    <dgm:pt modelId="{D7B27502-3346-4480-AE9A-6CEA3AD11FCA}" type="sibTrans" cxnId="{5386303A-BAC0-4745-8433-4F6F7BAA5EA4}">
      <dgm:prSet/>
      <dgm:spPr/>
      <dgm:t>
        <a:bodyPr/>
        <a:lstStyle/>
        <a:p>
          <a:endParaRPr lang="es-ES" sz="4000"/>
        </a:p>
      </dgm:t>
    </dgm:pt>
    <dgm:pt modelId="{50FF45B7-E42C-43CE-A64B-0A0F321EDBBB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7DD5246F-B770-4EC2-BE1A-1C2A715B1E01}" type="parTrans" cxnId="{8F996C30-3218-48C1-BCB6-08820F7CE04C}">
      <dgm:prSet/>
      <dgm:spPr/>
      <dgm:t>
        <a:bodyPr/>
        <a:lstStyle/>
        <a:p>
          <a:endParaRPr lang="es-ES" sz="4000"/>
        </a:p>
      </dgm:t>
    </dgm:pt>
    <dgm:pt modelId="{2F7ECC9F-686F-492F-91F7-D1EB7D89A546}" type="sibTrans" cxnId="{8F996C30-3218-48C1-BCB6-08820F7CE04C}">
      <dgm:prSet/>
      <dgm:spPr/>
      <dgm:t>
        <a:bodyPr/>
        <a:lstStyle/>
        <a:p>
          <a:endParaRPr lang="es-ES" sz="4000"/>
        </a:p>
      </dgm:t>
    </dgm:pt>
    <dgm:pt modelId="{F90085F3-95F7-4162-A8D1-B3B25134AF15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01F7D78-C3C9-4D1F-B08A-0836C415E9EA}" type="parTrans" cxnId="{3B3E3AC6-0C1A-4E2F-A76F-8D1C4818E311}">
      <dgm:prSet/>
      <dgm:spPr/>
      <dgm:t>
        <a:bodyPr/>
        <a:lstStyle/>
        <a:p>
          <a:endParaRPr lang="es-ES" sz="4000"/>
        </a:p>
      </dgm:t>
    </dgm:pt>
    <dgm:pt modelId="{EEC50165-BD7E-4F43-9FB7-BCCC09DD3F11}" type="sibTrans" cxnId="{3B3E3AC6-0C1A-4E2F-A76F-8D1C4818E311}">
      <dgm:prSet/>
      <dgm:spPr/>
      <dgm:t>
        <a:bodyPr/>
        <a:lstStyle/>
        <a:p>
          <a:endParaRPr lang="es-ES" sz="4000"/>
        </a:p>
      </dgm:t>
    </dgm:pt>
    <dgm:pt modelId="{53945314-FD1A-4450-AEB9-98CA9F9481C0}">
      <dgm:prSet phldrT="[Texto]" custT="1"/>
      <dgm:spPr>
        <a:solidFill>
          <a:srgbClr val="B0B0B0">
            <a:alpha val="40000"/>
          </a:srgbClr>
        </a:solidFill>
      </dgm:spPr>
      <dgm:t>
        <a:bodyPr/>
        <a:lstStyle/>
        <a:p>
          <a:endParaRPr lang="es-ES" sz="1200" dirty="0"/>
        </a:p>
      </dgm:t>
    </dgm:pt>
    <dgm:pt modelId="{A7F2CB8B-19C0-434E-AA1B-A16291932956}" type="parTrans" cxnId="{4F6AA45C-C18D-4BBF-8B0C-BBDB56AC4FEB}">
      <dgm:prSet/>
      <dgm:spPr/>
      <dgm:t>
        <a:bodyPr/>
        <a:lstStyle/>
        <a:p>
          <a:endParaRPr lang="es-ES"/>
        </a:p>
      </dgm:t>
    </dgm:pt>
    <dgm:pt modelId="{DA95AAE0-04DE-4B45-904D-81DC4F7D7D87}" type="sibTrans" cxnId="{4F6AA45C-C18D-4BBF-8B0C-BBDB56AC4FEB}">
      <dgm:prSet/>
      <dgm:spPr/>
      <dgm:t>
        <a:bodyPr/>
        <a:lstStyle/>
        <a:p>
          <a:endParaRPr lang="es-ES"/>
        </a:p>
      </dgm:t>
    </dgm:pt>
    <dgm:pt modelId="{0008B8BA-ED21-40D2-AF17-C1F84CF091FC}" type="pres">
      <dgm:prSet presAssocID="{14138260-CC6E-4436-925B-C12D8572BA55}" presName="Name0" presStyleCnt="0">
        <dgm:presLayoutVars>
          <dgm:dir/>
          <dgm:animLvl val="lvl"/>
          <dgm:resizeHandles val="exact"/>
        </dgm:presLayoutVars>
      </dgm:prSet>
      <dgm:spPr/>
    </dgm:pt>
    <dgm:pt modelId="{A2964D27-1729-405D-97A9-91939E7A1DCB}" type="pres">
      <dgm:prSet presAssocID="{06A00E4E-E1B5-4625-8985-2C876DE6EDE9}" presName="parTxOnly" presStyleLbl="node1" presStyleIdx="0" presStyleCnt="6" custScaleX="162167" custScaleY="145820" custLinFactX="400000" custLinFactNeighborX="436234" custLinFactNeighborY="208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5FB014E-8594-42CB-BC97-6D09EC750993}" type="pres">
      <dgm:prSet presAssocID="{775E30EA-D8F7-413E-BA24-9E3D0CEB7E3C}" presName="parTxOnlySpace" presStyleCnt="0"/>
      <dgm:spPr/>
    </dgm:pt>
    <dgm:pt modelId="{03C856A1-9383-4379-813A-D6F3F2D8D826}" type="pres">
      <dgm:prSet presAssocID="{1A084100-219C-4DCE-8BD4-572F794B5DCC}" presName="parTxOnly" presStyleLbl="node1" presStyleIdx="1" presStyleCnt="6" custLinFactX="-130071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9C39A0A2-B33F-4CE5-BD67-2E121E5F582D}" type="pres">
      <dgm:prSet presAssocID="{E240CA3E-E240-4519-AFC2-23C1F6FBE631}" presName="parTxOnlySpace" presStyleCnt="0"/>
      <dgm:spPr/>
    </dgm:pt>
    <dgm:pt modelId="{8D060212-5091-423E-A15E-DB5C73F987C0}" type="pres">
      <dgm:prSet presAssocID="{7587B5B6-B34D-4579-9519-991A9BC3B070}" presName="parTxOnly" presStyleLbl="node1" presStyleIdx="2" presStyleCnt="6" custLinFactX="-131994" custLinFactNeighborX="-200000" custLinFactNeighborY="475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AE6CCBD-9170-4C6B-AC74-764E631D641A}" type="pres">
      <dgm:prSet presAssocID="{D7B27502-3346-4480-AE9A-6CEA3AD11FCA}" presName="parTxOnlySpace" presStyleCnt="0"/>
      <dgm:spPr/>
    </dgm:pt>
    <dgm:pt modelId="{DC8AF590-7367-48F7-B3E4-1C423615EFFA}" type="pres">
      <dgm:prSet presAssocID="{50FF45B7-E42C-43CE-A64B-0A0F321EDBBB}" presName="parTxOnly" presStyleLbl="node1" presStyleIdx="3" presStyleCnt="6" custLinFactX="-132388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32F1577-5F6D-4FC5-98E0-0F575710DB9C}" type="pres">
      <dgm:prSet presAssocID="{2F7ECC9F-686F-492F-91F7-D1EB7D89A546}" presName="parTxOnlySpace" presStyleCnt="0"/>
      <dgm:spPr/>
    </dgm:pt>
    <dgm:pt modelId="{89DAE777-B9D6-454A-B247-5F2F04B10EB6}" type="pres">
      <dgm:prSet presAssocID="{53945314-FD1A-4450-AEB9-98CA9F9481C0}" presName="parTxOnly" presStyleLbl="node1" presStyleIdx="4" presStyleCnt="6" custLinFactX="-132477" custLinFactNeighborX="-2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463531-442F-46C4-A4EC-8A64F61FA1E2}" type="pres">
      <dgm:prSet presAssocID="{DA95AAE0-04DE-4B45-904D-81DC4F7D7D87}" presName="parTxOnlySpace" presStyleCnt="0"/>
      <dgm:spPr/>
    </dgm:pt>
    <dgm:pt modelId="{6F1E5B52-D6C4-43BD-B3C0-F30107270FB0}" type="pres">
      <dgm:prSet presAssocID="{F90085F3-95F7-4162-A8D1-B3B25134AF15}" presName="parTxOnly" presStyleLbl="node1" presStyleIdx="5" presStyleCnt="6" custLinFactX="-134135" custLinFactNeighborX="-200000" custLinFactNeighborY="428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C3F09756-C4E1-447D-80DB-A738732225E7}" type="presOf" srcId="{06A00E4E-E1B5-4625-8985-2C876DE6EDE9}" destId="{A2964D27-1729-405D-97A9-91939E7A1DCB}" srcOrd="0" destOrd="0" presId="urn:microsoft.com/office/officeart/2005/8/layout/chevron1"/>
    <dgm:cxn modelId="{432DB723-CFD4-4FF0-A3D8-B5A27CD5173C}" type="presOf" srcId="{F90085F3-95F7-4162-A8D1-B3B25134AF15}" destId="{6F1E5B52-D6C4-43BD-B3C0-F30107270FB0}" srcOrd="0" destOrd="0" presId="urn:microsoft.com/office/officeart/2005/8/layout/chevron1"/>
    <dgm:cxn modelId="{01F3513E-CFFB-465D-AE8C-DA31A74A8B32}" type="presOf" srcId="{53945314-FD1A-4450-AEB9-98CA9F9481C0}" destId="{89DAE777-B9D6-454A-B247-5F2F04B10EB6}" srcOrd="0" destOrd="0" presId="urn:microsoft.com/office/officeart/2005/8/layout/chevron1"/>
    <dgm:cxn modelId="{5386303A-BAC0-4745-8433-4F6F7BAA5EA4}" srcId="{14138260-CC6E-4436-925B-C12D8572BA55}" destId="{7587B5B6-B34D-4579-9519-991A9BC3B070}" srcOrd="2" destOrd="0" parTransId="{F4F65286-5885-47F6-BA0B-BEB72C7E3208}" sibTransId="{D7B27502-3346-4480-AE9A-6CEA3AD11FCA}"/>
    <dgm:cxn modelId="{4096756E-4897-43E4-8A05-1B13267917B3}" type="presOf" srcId="{7587B5B6-B34D-4579-9519-991A9BC3B070}" destId="{8D060212-5091-423E-A15E-DB5C73F987C0}" srcOrd="0" destOrd="0" presId="urn:microsoft.com/office/officeart/2005/8/layout/chevron1"/>
    <dgm:cxn modelId="{265D54D3-C658-4047-BCC9-87D0041C2FA1}" type="presOf" srcId="{1A084100-219C-4DCE-8BD4-572F794B5DCC}" destId="{03C856A1-9383-4379-813A-D6F3F2D8D826}" srcOrd="0" destOrd="0" presId="urn:microsoft.com/office/officeart/2005/8/layout/chevron1"/>
    <dgm:cxn modelId="{38BA3E9B-C2A2-4E8B-BF28-DCC9A45D7390}" type="presOf" srcId="{50FF45B7-E42C-43CE-A64B-0A0F321EDBBB}" destId="{DC8AF590-7367-48F7-B3E4-1C423615EFFA}" srcOrd="0" destOrd="0" presId="urn:microsoft.com/office/officeart/2005/8/layout/chevron1"/>
    <dgm:cxn modelId="{4F6AA45C-C18D-4BBF-8B0C-BBDB56AC4FEB}" srcId="{14138260-CC6E-4436-925B-C12D8572BA55}" destId="{53945314-FD1A-4450-AEB9-98CA9F9481C0}" srcOrd="4" destOrd="0" parTransId="{A7F2CB8B-19C0-434E-AA1B-A16291932956}" sibTransId="{DA95AAE0-04DE-4B45-904D-81DC4F7D7D87}"/>
    <dgm:cxn modelId="{3B3E3AC6-0C1A-4E2F-A76F-8D1C4818E311}" srcId="{14138260-CC6E-4436-925B-C12D8572BA55}" destId="{F90085F3-95F7-4162-A8D1-B3B25134AF15}" srcOrd="5" destOrd="0" parTransId="{A01F7D78-C3C9-4D1F-B08A-0836C415E9EA}" sibTransId="{EEC50165-BD7E-4F43-9FB7-BCCC09DD3F11}"/>
    <dgm:cxn modelId="{8F996C30-3218-48C1-BCB6-08820F7CE04C}" srcId="{14138260-CC6E-4436-925B-C12D8572BA55}" destId="{50FF45B7-E42C-43CE-A64B-0A0F321EDBBB}" srcOrd="3" destOrd="0" parTransId="{7DD5246F-B770-4EC2-BE1A-1C2A715B1E01}" sibTransId="{2F7ECC9F-686F-492F-91F7-D1EB7D89A546}"/>
    <dgm:cxn modelId="{C0164372-90BD-4862-B99C-FFBEC51682DF}" type="presOf" srcId="{14138260-CC6E-4436-925B-C12D8572BA55}" destId="{0008B8BA-ED21-40D2-AF17-C1F84CF091FC}" srcOrd="0" destOrd="0" presId="urn:microsoft.com/office/officeart/2005/8/layout/chevron1"/>
    <dgm:cxn modelId="{0468DBDE-8CBB-433F-8EE5-172ED83E5441}" srcId="{14138260-CC6E-4436-925B-C12D8572BA55}" destId="{1A084100-219C-4DCE-8BD4-572F794B5DCC}" srcOrd="1" destOrd="0" parTransId="{0677431A-C6E2-4E7A-85B9-0F1C706B267F}" sibTransId="{E240CA3E-E240-4519-AFC2-23C1F6FBE631}"/>
    <dgm:cxn modelId="{5AAC5979-2D36-40A0-A357-A972CCDEC1DC}" srcId="{14138260-CC6E-4436-925B-C12D8572BA55}" destId="{06A00E4E-E1B5-4625-8985-2C876DE6EDE9}" srcOrd="0" destOrd="0" parTransId="{53E2E129-BE02-4668-B59E-966CB3D10771}" sibTransId="{775E30EA-D8F7-413E-BA24-9E3D0CEB7E3C}"/>
    <dgm:cxn modelId="{2AA03994-3CD7-46B8-B01D-D7B951D51720}" type="presParOf" srcId="{0008B8BA-ED21-40D2-AF17-C1F84CF091FC}" destId="{A2964D27-1729-405D-97A9-91939E7A1DCB}" srcOrd="0" destOrd="0" presId="urn:microsoft.com/office/officeart/2005/8/layout/chevron1"/>
    <dgm:cxn modelId="{69CB28E3-0B25-4184-AF36-748A0441C37D}" type="presParOf" srcId="{0008B8BA-ED21-40D2-AF17-C1F84CF091FC}" destId="{C5FB014E-8594-42CB-BC97-6D09EC750993}" srcOrd="1" destOrd="0" presId="urn:microsoft.com/office/officeart/2005/8/layout/chevron1"/>
    <dgm:cxn modelId="{489D0C53-0443-42B5-9371-5892B7A9D044}" type="presParOf" srcId="{0008B8BA-ED21-40D2-AF17-C1F84CF091FC}" destId="{03C856A1-9383-4379-813A-D6F3F2D8D826}" srcOrd="2" destOrd="0" presId="urn:microsoft.com/office/officeart/2005/8/layout/chevron1"/>
    <dgm:cxn modelId="{285FD196-2FF6-413C-9AA6-1D83F12105BD}" type="presParOf" srcId="{0008B8BA-ED21-40D2-AF17-C1F84CF091FC}" destId="{9C39A0A2-B33F-4CE5-BD67-2E121E5F582D}" srcOrd="3" destOrd="0" presId="urn:microsoft.com/office/officeart/2005/8/layout/chevron1"/>
    <dgm:cxn modelId="{96A94465-D53F-44D2-89BD-0B9F4F296F71}" type="presParOf" srcId="{0008B8BA-ED21-40D2-AF17-C1F84CF091FC}" destId="{8D060212-5091-423E-A15E-DB5C73F987C0}" srcOrd="4" destOrd="0" presId="urn:microsoft.com/office/officeart/2005/8/layout/chevron1"/>
    <dgm:cxn modelId="{0DFD2067-FB1C-4335-A6D0-414CEE2AE54F}" type="presParOf" srcId="{0008B8BA-ED21-40D2-AF17-C1F84CF091FC}" destId="{BAE6CCBD-9170-4C6B-AC74-764E631D641A}" srcOrd="5" destOrd="0" presId="urn:microsoft.com/office/officeart/2005/8/layout/chevron1"/>
    <dgm:cxn modelId="{6859C25A-016A-4640-A560-FB685CFB3D4C}" type="presParOf" srcId="{0008B8BA-ED21-40D2-AF17-C1F84CF091FC}" destId="{DC8AF590-7367-48F7-B3E4-1C423615EFFA}" srcOrd="6" destOrd="0" presId="urn:microsoft.com/office/officeart/2005/8/layout/chevron1"/>
    <dgm:cxn modelId="{5C4B85D0-CC63-4457-9AE6-77B03AB1D0CA}" type="presParOf" srcId="{0008B8BA-ED21-40D2-AF17-C1F84CF091FC}" destId="{D32F1577-5F6D-4FC5-98E0-0F575710DB9C}" srcOrd="7" destOrd="0" presId="urn:microsoft.com/office/officeart/2005/8/layout/chevron1"/>
    <dgm:cxn modelId="{1F858EA0-99F0-4798-9526-012CAAADC861}" type="presParOf" srcId="{0008B8BA-ED21-40D2-AF17-C1F84CF091FC}" destId="{89DAE777-B9D6-454A-B247-5F2F04B10EB6}" srcOrd="8" destOrd="0" presId="urn:microsoft.com/office/officeart/2005/8/layout/chevron1"/>
    <dgm:cxn modelId="{DE4D36D7-BBEB-487B-8A4E-693321AC2622}" type="presParOf" srcId="{0008B8BA-ED21-40D2-AF17-C1F84CF091FC}" destId="{1F463531-442F-46C4-A4EC-8A64F61FA1E2}" srcOrd="9" destOrd="0" presId="urn:microsoft.com/office/officeart/2005/8/layout/chevron1"/>
    <dgm:cxn modelId="{CFC257F3-8089-48A5-96D0-DCDF71A9437D}" type="presParOf" srcId="{0008B8BA-ED21-40D2-AF17-C1F84CF091FC}" destId="{6F1E5B52-D6C4-43BD-B3C0-F30107270FB0}" srcOrd="1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964D27-1729-405D-97A9-91939E7A1DCB}">
      <dsp:nvSpPr>
        <dsp:cNvPr id="0" name=""/>
        <dsp:cNvSpPr/>
      </dsp:nvSpPr>
      <dsp:spPr>
        <a:xfrm>
          <a:off x="3368" y="1732847"/>
          <a:ext cx="1253106" cy="501242"/>
        </a:xfrm>
        <a:prstGeom prst="chevron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smtClean="0"/>
            <a:t>Source</a:t>
          </a:r>
          <a:endParaRPr lang="es-ES" sz="1400" kern="1200" dirty="0"/>
        </a:p>
      </dsp:txBody>
      <dsp:txXfrm>
        <a:off x="253989" y="1732847"/>
        <a:ext cx="751864" cy="501242"/>
      </dsp:txXfrm>
    </dsp:sp>
    <dsp:sp modelId="{03C856A1-9383-4379-813A-D6F3F2D8D826}">
      <dsp:nvSpPr>
        <dsp:cNvPr id="0" name=""/>
        <dsp:cNvSpPr/>
      </dsp:nvSpPr>
      <dsp:spPr>
        <a:xfrm>
          <a:off x="1131164" y="1732847"/>
          <a:ext cx="1253106" cy="501242"/>
        </a:xfrm>
        <a:prstGeom prst="chevron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800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800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800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smtClean="0"/>
            <a:t>Preprocessing</a:t>
          </a:r>
          <a:endParaRPr lang="es-ES" sz="1400" kern="1200" dirty="0"/>
        </a:p>
      </dsp:txBody>
      <dsp:txXfrm>
        <a:off x="1381785" y="1732847"/>
        <a:ext cx="751864" cy="501242"/>
      </dsp:txXfrm>
    </dsp:sp>
    <dsp:sp modelId="{8D060212-5091-423E-A15E-DB5C73F987C0}">
      <dsp:nvSpPr>
        <dsp:cNvPr id="0" name=""/>
        <dsp:cNvSpPr/>
      </dsp:nvSpPr>
      <dsp:spPr>
        <a:xfrm>
          <a:off x="2258960" y="1732847"/>
          <a:ext cx="1253106" cy="501242"/>
        </a:xfrm>
        <a:prstGeom prst="chevron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600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1600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1600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err="1" smtClean="0"/>
            <a:t>Structure</a:t>
          </a:r>
          <a:endParaRPr lang="es-ES" sz="1400" kern="1200" dirty="0"/>
        </a:p>
      </dsp:txBody>
      <dsp:txXfrm>
        <a:off x="2509581" y="1732847"/>
        <a:ext cx="751864" cy="501242"/>
      </dsp:txXfrm>
    </dsp:sp>
    <dsp:sp modelId="{DC8AF590-7367-48F7-B3E4-1C423615EFFA}">
      <dsp:nvSpPr>
        <dsp:cNvPr id="0" name=""/>
        <dsp:cNvSpPr/>
      </dsp:nvSpPr>
      <dsp:spPr>
        <a:xfrm>
          <a:off x="3386756" y="1732847"/>
          <a:ext cx="1253106" cy="501242"/>
        </a:xfrm>
        <a:prstGeom prst="chevron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400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2400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400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err="1" smtClean="0"/>
            <a:t>Improvement</a:t>
          </a:r>
          <a:endParaRPr lang="es-ES" sz="1400" kern="1200" dirty="0"/>
        </a:p>
      </dsp:txBody>
      <dsp:txXfrm>
        <a:off x="3637377" y="1732847"/>
        <a:ext cx="751864" cy="501242"/>
      </dsp:txXfrm>
    </dsp:sp>
    <dsp:sp modelId="{F094D51D-9757-4E7D-A34B-B11A36F5D453}">
      <dsp:nvSpPr>
        <dsp:cNvPr id="0" name=""/>
        <dsp:cNvSpPr/>
      </dsp:nvSpPr>
      <dsp:spPr>
        <a:xfrm>
          <a:off x="4514552" y="1732847"/>
          <a:ext cx="1253106" cy="501242"/>
        </a:xfrm>
        <a:prstGeom prst="chevron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3200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3200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3200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err="1" smtClean="0"/>
            <a:t>Usability</a:t>
          </a:r>
          <a:endParaRPr lang="es-ES" sz="1400" kern="1200" dirty="0"/>
        </a:p>
      </dsp:txBody>
      <dsp:txXfrm>
        <a:off x="4765173" y="1732847"/>
        <a:ext cx="751864" cy="501242"/>
      </dsp:txXfrm>
    </dsp:sp>
    <dsp:sp modelId="{6F1E5B52-D6C4-43BD-B3C0-F30107270FB0}">
      <dsp:nvSpPr>
        <dsp:cNvPr id="0" name=""/>
        <dsp:cNvSpPr/>
      </dsp:nvSpPr>
      <dsp:spPr>
        <a:xfrm>
          <a:off x="5642347" y="1732847"/>
          <a:ext cx="1253106" cy="501242"/>
        </a:xfrm>
        <a:prstGeom prst="chevron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shade val="51000"/>
                <a:satMod val="130000"/>
              </a:schemeClr>
            </a:gs>
            <a:gs pos="80000">
              <a:schemeClr val="accent1">
                <a:alpha val="90000"/>
                <a:hueOff val="0"/>
                <a:satOff val="0"/>
                <a:lumOff val="0"/>
                <a:alphaOff val="-40000"/>
                <a:shade val="93000"/>
                <a:satMod val="13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4000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007" tIns="18669" rIns="18669" bIns="18669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?</a:t>
          </a:r>
          <a:endParaRPr lang="es-ES" sz="1400" kern="1200" dirty="0"/>
        </a:p>
      </dsp:txBody>
      <dsp:txXfrm>
        <a:off x="5892968" y="1732847"/>
        <a:ext cx="751864" cy="5012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964D27-1729-405D-97A9-91939E7A1DCB}">
      <dsp:nvSpPr>
        <dsp:cNvPr id="0" name=""/>
        <dsp:cNvSpPr/>
      </dsp:nvSpPr>
      <dsp:spPr>
        <a:xfrm>
          <a:off x="171" y="802723"/>
          <a:ext cx="618461" cy="222447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11395" y="802723"/>
        <a:ext cx="396014" cy="222447"/>
      </dsp:txXfrm>
    </dsp:sp>
    <dsp:sp modelId="{03C856A1-9383-4379-813A-D6F3F2D8D826}">
      <dsp:nvSpPr>
        <dsp:cNvPr id="0" name=""/>
        <dsp:cNvSpPr/>
      </dsp:nvSpPr>
      <dsp:spPr>
        <a:xfrm>
          <a:off x="580495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656770" y="837672"/>
        <a:ext cx="228824" cy="152549"/>
      </dsp:txXfrm>
    </dsp:sp>
    <dsp:sp modelId="{8D060212-5091-423E-A15E-DB5C73F987C0}">
      <dsp:nvSpPr>
        <dsp:cNvPr id="0" name=""/>
        <dsp:cNvSpPr/>
      </dsp:nvSpPr>
      <dsp:spPr>
        <a:xfrm>
          <a:off x="923731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000006" y="837672"/>
        <a:ext cx="228824" cy="152549"/>
      </dsp:txXfrm>
    </dsp:sp>
    <dsp:sp modelId="{DC8AF590-7367-48F7-B3E4-1C423615EFFA}">
      <dsp:nvSpPr>
        <dsp:cNvPr id="0" name=""/>
        <dsp:cNvSpPr/>
      </dsp:nvSpPr>
      <dsp:spPr>
        <a:xfrm>
          <a:off x="1266967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343242" y="837672"/>
        <a:ext cx="228824" cy="152549"/>
      </dsp:txXfrm>
    </dsp:sp>
    <dsp:sp modelId="{89DAE777-B9D6-454A-B247-5F2F04B10EB6}">
      <dsp:nvSpPr>
        <dsp:cNvPr id="0" name=""/>
        <dsp:cNvSpPr/>
      </dsp:nvSpPr>
      <dsp:spPr>
        <a:xfrm>
          <a:off x="1610203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686478" y="837672"/>
        <a:ext cx="228824" cy="152549"/>
      </dsp:txXfrm>
    </dsp:sp>
    <dsp:sp modelId="{6F1E5B52-D6C4-43BD-B3C0-F30107270FB0}">
      <dsp:nvSpPr>
        <dsp:cNvPr id="0" name=""/>
        <dsp:cNvSpPr/>
      </dsp:nvSpPr>
      <dsp:spPr>
        <a:xfrm>
          <a:off x="1953439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2029714" y="837672"/>
        <a:ext cx="228824" cy="1525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964D27-1729-405D-97A9-91939E7A1DCB}">
      <dsp:nvSpPr>
        <dsp:cNvPr id="0" name=""/>
        <dsp:cNvSpPr/>
      </dsp:nvSpPr>
      <dsp:spPr>
        <a:xfrm>
          <a:off x="334914" y="789572"/>
          <a:ext cx="618461" cy="222447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446138" y="789572"/>
        <a:ext cx="396014" cy="222447"/>
      </dsp:txXfrm>
    </dsp:sp>
    <dsp:sp modelId="{03C856A1-9383-4379-813A-D6F3F2D8D826}">
      <dsp:nvSpPr>
        <dsp:cNvPr id="0" name=""/>
        <dsp:cNvSpPr/>
      </dsp:nvSpPr>
      <dsp:spPr>
        <a:xfrm>
          <a:off x="8165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84440" y="837672"/>
        <a:ext cx="228824" cy="152549"/>
      </dsp:txXfrm>
    </dsp:sp>
    <dsp:sp modelId="{8D060212-5091-423E-A15E-DB5C73F987C0}">
      <dsp:nvSpPr>
        <dsp:cNvPr id="0" name=""/>
        <dsp:cNvSpPr/>
      </dsp:nvSpPr>
      <dsp:spPr>
        <a:xfrm>
          <a:off x="923731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000006" y="837672"/>
        <a:ext cx="228824" cy="152549"/>
      </dsp:txXfrm>
    </dsp:sp>
    <dsp:sp modelId="{DC8AF590-7367-48F7-B3E4-1C423615EFFA}">
      <dsp:nvSpPr>
        <dsp:cNvPr id="0" name=""/>
        <dsp:cNvSpPr/>
      </dsp:nvSpPr>
      <dsp:spPr>
        <a:xfrm>
          <a:off x="1266967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343242" y="837672"/>
        <a:ext cx="228824" cy="152549"/>
      </dsp:txXfrm>
    </dsp:sp>
    <dsp:sp modelId="{89DAE777-B9D6-454A-B247-5F2F04B10EB6}">
      <dsp:nvSpPr>
        <dsp:cNvPr id="0" name=""/>
        <dsp:cNvSpPr/>
      </dsp:nvSpPr>
      <dsp:spPr>
        <a:xfrm>
          <a:off x="1610203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686478" y="837672"/>
        <a:ext cx="228824" cy="152549"/>
      </dsp:txXfrm>
    </dsp:sp>
    <dsp:sp modelId="{6F1E5B52-D6C4-43BD-B3C0-F30107270FB0}">
      <dsp:nvSpPr>
        <dsp:cNvPr id="0" name=""/>
        <dsp:cNvSpPr/>
      </dsp:nvSpPr>
      <dsp:spPr>
        <a:xfrm>
          <a:off x="1953439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2029714" y="837672"/>
        <a:ext cx="228824" cy="1525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964D27-1729-405D-97A9-91939E7A1DCB}">
      <dsp:nvSpPr>
        <dsp:cNvPr id="0" name=""/>
        <dsp:cNvSpPr/>
      </dsp:nvSpPr>
      <dsp:spPr>
        <a:xfrm>
          <a:off x="671506" y="797736"/>
          <a:ext cx="618461" cy="222447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782730" y="797736"/>
        <a:ext cx="396014" cy="222447"/>
      </dsp:txXfrm>
    </dsp:sp>
    <dsp:sp modelId="{03C856A1-9383-4379-813A-D6F3F2D8D826}">
      <dsp:nvSpPr>
        <dsp:cNvPr id="0" name=""/>
        <dsp:cNvSpPr/>
      </dsp:nvSpPr>
      <dsp:spPr>
        <a:xfrm>
          <a:off x="8165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84440" y="837672"/>
        <a:ext cx="228824" cy="152549"/>
      </dsp:txXfrm>
    </dsp:sp>
    <dsp:sp modelId="{8D060212-5091-423E-A15E-DB5C73F987C0}">
      <dsp:nvSpPr>
        <dsp:cNvPr id="0" name=""/>
        <dsp:cNvSpPr/>
      </dsp:nvSpPr>
      <dsp:spPr>
        <a:xfrm>
          <a:off x="344067" y="836767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420342" y="836767"/>
        <a:ext cx="228824" cy="152549"/>
      </dsp:txXfrm>
    </dsp:sp>
    <dsp:sp modelId="{DC8AF590-7367-48F7-B3E4-1C423615EFFA}">
      <dsp:nvSpPr>
        <dsp:cNvPr id="0" name=""/>
        <dsp:cNvSpPr/>
      </dsp:nvSpPr>
      <dsp:spPr>
        <a:xfrm>
          <a:off x="1266967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343242" y="837672"/>
        <a:ext cx="228824" cy="152549"/>
      </dsp:txXfrm>
    </dsp:sp>
    <dsp:sp modelId="{89DAE777-B9D6-454A-B247-5F2F04B10EB6}">
      <dsp:nvSpPr>
        <dsp:cNvPr id="0" name=""/>
        <dsp:cNvSpPr/>
      </dsp:nvSpPr>
      <dsp:spPr>
        <a:xfrm>
          <a:off x="1610203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686478" y="837672"/>
        <a:ext cx="228824" cy="152549"/>
      </dsp:txXfrm>
    </dsp:sp>
    <dsp:sp modelId="{6F1E5B52-D6C4-43BD-B3C0-F30107270FB0}">
      <dsp:nvSpPr>
        <dsp:cNvPr id="0" name=""/>
        <dsp:cNvSpPr/>
      </dsp:nvSpPr>
      <dsp:spPr>
        <a:xfrm>
          <a:off x="1953439" y="837672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2029714" y="837672"/>
        <a:ext cx="228824" cy="15254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964D27-1729-405D-97A9-91939E7A1DCB}">
      <dsp:nvSpPr>
        <dsp:cNvPr id="0" name=""/>
        <dsp:cNvSpPr/>
      </dsp:nvSpPr>
      <dsp:spPr>
        <a:xfrm>
          <a:off x="1022537" y="151983"/>
          <a:ext cx="618461" cy="222447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133761" y="151983"/>
        <a:ext cx="396014" cy="222447"/>
      </dsp:txXfrm>
    </dsp:sp>
    <dsp:sp modelId="{03C856A1-9383-4379-813A-D6F3F2D8D826}">
      <dsp:nvSpPr>
        <dsp:cNvPr id="0" name=""/>
        <dsp:cNvSpPr/>
      </dsp:nvSpPr>
      <dsp:spPr>
        <a:xfrm>
          <a:off x="8165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84440" y="191919"/>
        <a:ext cx="228824" cy="152549"/>
      </dsp:txXfrm>
    </dsp:sp>
    <dsp:sp modelId="{8D060212-5091-423E-A15E-DB5C73F987C0}">
      <dsp:nvSpPr>
        <dsp:cNvPr id="0" name=""/>
        <dsp:cNvSpPr/>
      </dsp:nvSpPr>
      <dsp:spPr>
        <a:xfrm>
          <a:off x="344067" y="191014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420342" y="191014"/>
        <a:ext cx="228824" cy="152549"/>
      </dsp:txXfrm>
    </dsp:sp>
    <dsp:sp modelId="{DC8AF590-7367-48F7-B3E4-1C423615EFFA}">
      <dsp:nvSpPr>
        <dsp:cNvPr id="0" name=""/>
        <dsp:cNvSpPr/>
      </dsp:nvSpPr>
      <dsp:spPr>
        <a:xfrm>
          <a:off x="685800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762075" y="191919"/>
        <a:ext cx="228824" cy="152549"/>
      </dsp:txXfrm>
    </dsp:sp>
    <dsp:sp modelId="{89DAE777-B9D6-454A-B247-5F2F04B10EB6}">
      <dsp:nvSpPr>
        <dsp:cNvPr id="0" name=""/>
        <dsp:cNvSpPr/>
      </dsp:nvSpPr>
      <dsp:spPr>
        <a:xfrm>
          <a:off x="1610203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686478" y="191919"/>
        <a:ext cx="228824" cy="152549"/>
      </dsp:txXfrm>
    </dsp:sp>
    <dsp:sp modelId="{6F1E5B52-D6C4-43BD-B3C0-F30107270FB0}">
      <dsp:nvSpPr>
        <dsp:cNvPr id="0" name=""/>
        <dsp:cNvSpPr/>
      </dsp:nvSpPr>
      <dsp:spPr>
        <a:xfrm>
          <a:off x="1953439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2029714" y="191919"/>
        <a:ext cx="228824" cy="15254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964D27-1729-405D-97A9-91939E7A1DCB}">
      <dsp:nvSpPr>
        <dsp:cNvPr id="0" name=""/>
        <dsp:cNvSpPr/>
      </dsp:nvSpPr>
      <dsp:spPr>
        <a:xfrm>
          <a:off x="1357268" y="151983"/>
          <a:ext cx="618461" cy="222447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468492" y="151983"/>
        <a:ext cx="396014" cy="222447"/>
      </dsp:txXfrm>
    </dsp:sp>
    <dsp:sp modelId="{03C856A1-9383-4379-813A-D6F3F2D8D826}">
      <dsp:nvSpPr>
        <dsp:cNvPr id="0" name=""/>
        <dsp:cNvSpPr/>
      </dsp:nvSpPr>
      <dsp:spPr>
        <a:xfrm>
          <a:off x="8165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84440" y="191919"/>
        <a:ext cx="228824" cy="152549"/>
      </dsp:txXfrm>
    </dsp:sp>
    <dsp:sp modelId="{8D060212-5091-423E-A15E-DB5C73F987C0}">
      <dsp:nvSpPr>
        <dsp:cNvPr id="0" name=""/>
        <dsp:cNvSpPr/>
      </dsp:nvSpPr>
      <dsp:spPr>
        <a:xfrm>
          <a:off x="344067" y="19917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420342" y="199179"/>
        <a:ext cx="228824" cy="152549"/>
      </dsp:txXfrm>
    </dsp:sp>
    <dsp:sp modelId="{DC8AF590-7367-48F7-B3E4-1C423615EFFA}">
      <dsp:nvSpPr>
        <dsp:cNvPr id="0" name=""/>
        <dsp:cNvSpPr/>
      </dsp:nvSpPr>
      <dsp:spPr>
        <a:xfrm>
          <a:off x="685800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762075" y="191919"/>
        <a:ext cx="228824" cy="152549"/>
      </dsp:txXfrm>
    </dsp:sp>
    <dsp:sp modelId="{89DAE777-B9D6-454A-B247-5F2F04B10EB6}">
      <dsp:nvSpPr>
        <dsp:cNvPr id="0" name=""/>
        <dsp:cNvSpPr/>
      </dsp:nvSpPr>
      <dsp:spPr>
        <a:xfrm>
          <a:off x="1028696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104971" y="191919"/>
        <a:ext cx="228824" cy="152549"/>
      </dsp:txXfrm>
    </dsp:sp>
    <dsp:sp modelId="{6F1E5B52-D6C4-43BD-B3C0-F30107270FB0}">
      <dsp:nvSpPr>
        <dsp:cNvPr id="0" name=""/>
        <dsp:cNvSpPr/>
      </dsp:nvSpPr>
      <dsp:spPr>
        <a:xfrm>
          <a:off x="1953439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2029714" y="191919"/>
        <a:ext cx="228824" cy="15254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964D27-1729-405D-97A9-91939E7A1DCB}">
      <dsp:nvSpPr>
        <dsp:cNvPr id="0" name=""/>
        <dsp:cNvSpPr/>
      </dsp:nvSpPr>
      <dsp:spPr>
        <a:xfrm>
          <a:off x="1357268" y="151983"/>
          <a:ext cx="618461" cy="222447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468492" y="151983"/>
        <a:ext cx="396014" cy="222447"/>
      </dsp:txXfrm>
    </dsp:sp>
    <dsp:sp modelId="{03C856A1-9383-4379-813A-D6F3F2D8D826}">
      <dsp:nvSpPr>
        <dsp:cNvPr id="0" name=""/>
        <dsp:cNvSpPr/>
      </dsp:nvSpPr>
      <dsp:spPr>
        <a:xfrm>
          <a:off x="8165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84440" y="191919"/>
        <a:ext cx="228824" cy="152549"/>
      </dsp:txXfrm>
    </dsp:sp>
    <dsp:sp modelId="{8D060212-5091-423E-A15E-DB5C73F987C0}">
      <dsp:nvSpPr>
        <dsp:cNvPr id="0" name=""/>
        <dsp:cNvSpPr/>
      </dsp:nvSpPr>
      <dsp:spPr>
        <a:xfrm>
          <a:off x="344067" y="19917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420342" y="199179"/>
        <a:ext cx="228824" cy="152549"/>
      </dsp:txXfrm>
    </dsp:sp>
    <dsp:sp modelId="{DC8AF590-7367-48F7-B3E4-1C423615EFFA}">
      <dsp:nvSpPr>
        <dsp:cNvPr id="0" name=""/>
        <dsp:cNvSpPr/>
      </dsp:nvSpPr>
      <dsp:spPr>
        <a:xfrm>
          <a:off x="685800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762075" y="191919"/>
        <a:ext cx="228824" cy="152549"/>
      </dsp:txXfrm>
    </dsp:sp>
    <dsp:sp modelId="{89DAE777-B9D6-454A-B247-5F2F04B10EB6}">
      <dsp:nvSpPr>
        <dsp:cNvPr id="0" name=""/>
        <dsp:cNvSpPr/>
      </dsp:nvSpPr>
      <dsp:spPr>
        <a:xfrm>
          <a:off x="1028696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104971" y="191919"/>
        <a:ext cx="228824" cy="152549"/>
      </dsp:txXfrm>
    </dsp:sp>
    <dsp:sp modelId="{6F1E5B52-D6C4-43BD-B3C0-F30107270FB0}">
      <dsp:nvSpPr>
        <dsp:cNvPr id="0" name=""/>
        <dsp:cNvSpPr/>
      </dsp:nvSpPr>
      <dsp:spPr>
        <a:xfrm>
          <a:off x="1953439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2029714" y="191919"/>
        <a:ext cx="228824" cy="15254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964D27-1729-405D-97A9-91939E7A1DCB}">
      <dsp:nvSpPr>
        <dsp:cNvPr id="0" name=""/>
        <dsp:cNvSpPr/>
      </dsp:nvSpPr>
      <dsp:spPr>
        <a:xfrm>
          <a:off x="1692032" y="160147"/>
          <a:ext cx="618461" cy="222447"/>
        </a:xfrm>
        <a:prstGeom prst="chevron">
          <a:avLst/>
        </a:prstGeom>
        <a:solidFill>
          <a:schemeClr val="accent5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803256" y="160147"/>
        <a:ext cx="396014" cy="222447"/>
      </dsp:txXfrm>
    </dsp:sp>
    <dsp:sp modelId="{03C856A1-9383-4379-813A-D6F3F2D8D826}">
      <dsp:nvSpPr>
        <dsp:cNvPr id="0" name=""/>
        <dsp:cNvSpPr/>
      </dsp:nvSpPr>
      <dsp:spPr>
        <a:xfrm>
          <a:off x="8165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84440" y="191919"/>
        <a:ext cx="228824" cy="152549"/>
      </dsp:txXfrm>
    </dsp:sp>
    <dsp:sp modelId="{8D060212-5091-423E-A15E-DB5C73F987C0}">
      <dsp:nvSpPr>
        <dsp:cNvPr id="0" name=""/>
        <dsp:cNvSpPr/>
      </dsp:nvSpPr>
      <dsp:spPr>
        <a:xfrm>
          <a:off x="344067" y="19917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420342" y="199179"/>
        <a:ext cx="228824" cy="152549"/>
      </dsp:txXfrm>
    </dsp:sp>
    <dsp:sp modelId="{DC8AF590-7367-48F7-B3E4-1C423615EFFA}">
      <dsp:nvSpPr>
        <dsp:cNvPr id="0" name=""/>
        <dsp:cNvSpPr/>
      </dsp:nvSpPr>
      <dsp:spPr>
        <a:xfrm>
          <a:off x="685800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762075" y="191919"/>
        <a:ext cx="228824" cy="152549"/>
      </dsp:txXfrm>
    </dsp:sp>
    <dsp:sp modelId="{89DAE777-B9D6-454A-B247-5F2F04B10EB6}">
      <dsp:nvSpPr>
        <dsp:cNvPr id="0" name=""/>
        <dsp:cNvSpPr/>
      </dsp:nvSpPr>
      <dsp:spPr>
        <a:xfrm>
          <a:off x="1028696" y="191919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104971" y="191919"/>
        <a:ext cx="228824" cy="152549"/>
      </dsp:txXfrm>
    </dsp:sp>
    <dsp:sp modelId="{6F1E5B52-D6C4-43BD-B3C0-F30107270FB0}">
      <dsp:nvSpPr>
        <dsp:cNvPr id="0" name=""/>
        <dsp:cNvSpPr/>
      </dsp:nvSpPr>
      <dsp:spPr>
        <a:xfrm>
          <a:off x="1365609" y="198456"/>
          <a:ext cx="381373" cy="152549"/>
        </a:xfrm>
        <a:prstGeom prst="chevron">
          <a:avLst/>
        </a:prstGeom>
        <a:solidFill>
          <a:srgbClr val="B0B0B0">
            <a:alpha val="40000"/>
          </a:srgb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200" kern="1200" dirty="0"/>
        </a:p>
      </dsp:txBody>
      <dsp:txXfrm>
        <a:off x="1441884" y="198456"/>
        <a:ext cx="228824" cy="1525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9.png>
</file>

<file path=ppt/media/image2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jpeg>
</file>

<file path=ppt/media/image35.png>
</file>

<file path=ppt/media/image36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6F6B6-D685-432C-B8C4-6D98E0371344}" type="datetimeFigureOut">
              <a:rPr lang="es-ES" smtClean="0"/>
              <a:t>19/12/2019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68307-B042-4A3A-87E9-C4B96726CCE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8066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889955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23397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defTabSz="914400"/>
            <a:endParaRPr lang="en-U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92A2CF31-BC56-4817-8356-B0298A714E1B}" type="datetime1">
              <a:rPr lang="en-GB" smtClean="0"/>
              <a:t>19/12/2019</a:t>
            </a:fld>
            <a:endParaRPr lang="en-GB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226A233F-8987-4149-B24C-9EF1ECEEC55F}" type="slidenum">
              <a:rPr lang="en-GB" smtClean="0"/>
              <a:pPr>
                <a:defRPr/>
              </a:pPr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816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A2CF31-BC56-4817-8356-B0298A714E1B}" type="datetime1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19/12/2019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6A233F-8987-4149-B24C-9EF1ECEEC55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2978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A2CF31-BC56-4817-8356-B0298A714E1B}" type="datetime1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19/12/2019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6A233F-8987-4149-B24C-9EF1ECEEC55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1510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fecha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A2CF31-BC56-4817-8356-B0298A714E1B}" type="datetime1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19/12/2019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6A233F-8987-4149-B24C-9EF1ECEEC55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084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C117F7-C0CB-4C77-870C-2BC3D6C96686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5640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C117F7-C0CB-4C77-870C-2BC3D6C96686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4533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C117F7-C0CB-4C77-870C-2BC3D6C96686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04999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C117F7-C0CB-4C77-870C-2BC3D6C96686}" type="slidenum">
              <a:rPr kumimoji="0" lang="es-E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itchFamily="18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s-E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itchFamily="18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7809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irculos_azul&amp;roj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278606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 descr="logo_grand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48600" y="76200"/>
            <a:ext cx="1176338" cy="827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1" descr="logo_upm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49508" y="165570"/>
            <a:ext cx="858396" cy="74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08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743200" y="990600"/>
            <a:ext cx="6172200" cy="2971800"/>
          </a:xfrm>
        </p:spPr>
        <p:txBody>
          <a:bodyPr/>
          <a:lstStyle>
            <a:lvl1pPr algn="ctr">
              <a:defRPr sz="320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s-ES"/>
              <a:t>Title</a:t>
            </a:r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3962400"/>
            <a:ext cx="6172200" cy="2209800"/>
          </a:xfrm>
        </p:spPr>
        <p:txBody>
          <a:bodyPr/>
          <a:lstStyle>
            <a:lvl1pPr marL="0" indent="0" algn="ctr">
              <a:buFontTx/>
              <a:buNone/>
              <a:defRPr sz="100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GB"/>
              <a:t>Subtitle</a:t>
            </a:r>
            <a:endParaRPr lang="es-ES_tradnl"/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89918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2 Marcador de contenido"/>
          <p:cNvSpPr>
            <a:spLocks noGrp="1"/>
          </p:cNvSpPr>
          <p:nvPr>
            <p:ph sz="half" idx="1"/>
          </p:nvPr>
        </p:nvSpPr>
        <p:spPr>
          <a:xfrm>
            <a:off x="6858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200511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103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C21DF7-DDCE-4507-AA6C-DD3DE7251441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6055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685800" y="720969"/>
            <a:ext cx="7772400" cy="5603631"/>
          </a:xfr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1694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88487" y="3533683"/>
            <a:ext cx="7270596" cy="2654300"/>
          </a:xfrm>
        </p:spPr>
        <p:txBody>
          <a:bodyPr/>
          <a:lstStyle>
            <a:lvl1pPr marL="0" indent="0">
              <a:buNone/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72434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2 Marcador de contenido"/>
          <p:cNvSpPr>
            <a:spLocks noGrp="1"/>
          </p:cNvSpPr>
          <p:nvPr>
            <p:ph sz="half" idx="1"/>
          </p:nvPr>
        </p:nvSpPr>
        <p:spPr>
          <a:xfrm>
            <a:off x="6858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3810000" cy="5257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319809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Rectangle 1031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C21DF7-DDCE-4507-AA6C-DD3DE7251441}" type="slidenum">
              <a:rPr lang="es-ES"/>
              <a:pPr>
                <a:defRPr/>
              </a:pPr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5159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3741073"/>
            <a:ext cx="7772400" cy="1362075"/>
          </a:xfrm>
        </p:spPr>
        <p:txBody>
          <a:bodyPr anchor="t"/>
          <a:lstStyle>
            <a:lvl1pPr algn="l">
              <a:defRPr sz="3200" b="1" cap="all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240886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 dirty="0"/>
              <a:t>Haga clic para modificar el estilo de texto del patrón</a:t>
            </a:r>
          </a:p>
        </p:txBody>
      </p:sp>
      <p:sp>
        <p:nvSpPr>
          <p:cNvPr id="6" name="Rectangle 6"/>
          <p:cNvSpPr>
            <a:spLocks noGrp="1" noChangeAspect="1" noChangeArrowheads="1"/>
          </p:cNvSpPr>
          <p:nvPr>
            <p:ph type="sldNum" sz="quarter" idx="4"/>
          </p:nvPr>
        </p:nvSpPr>
        <p:spPr bwMode="auto">
          <a:xfrm>
            <a:off x="8623954" y="6634875"/>
            <a:ext cx="252000" cy="252000"/>
          </a:xfrm>
          <a:prstGeom prst="rect">
            <a:avLst/>
          </a:prstGeom>
          <a:solidFill>
            <a:srgbClr val="1C4C76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36000" tIns="36000" rIns="36000" bIns="36000" numCol="1" anchor="ctr" anchorCtr="0" compatLnSpc="1">
            <a:prstTxWarp prst="textNoShape">
              <a:avLst/>
            </a:prstTxWarp>
          </a:bodyPr>
          <a:lstStyle>
            <a:lvl1pPr algn="ctr">
              <a:defRPr sz="1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779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irculos_azul&amp;roj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2786063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5" descr="logo_grand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48600" y="76200"/>
            <a:ext cx="1176338" cy="827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1" descr="logo_upm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849508" y="165570"/>
            <a:ext cx="858396" cy="74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08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743200" y="990600"/>
            <a:ext cx="6172200" cy="2971800"/>
          </a:xfrm>
        </p:spPr>
        <p:txBody>
          <a:bodyPr/>
          <a:lstStyle>
            <a:lvl1pPr algn="ctr">
              <a:defRPr sz="320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s-ES"/>
              <a:t>Title</a:t>
            </a:r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743200" y="3962400"/>
            <a:ext cx="6172200" cy="2209800"/>
          </a:xfrm>
        </p:spPr>
        <p:txBody>
          <a:bodyPr/>
          <a:lstStyle>
            <a:lvl1pPr marL="0" indent="0" algn="ctr">
              <a:buFontTx/>
              <a:buNone/>
              <a:defRPr sz="1000">
                <a:solidFill>
                  <a:srgbClr val="333333"/>
                </a:solidFill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r>
              <a:rPr lang="en-GB"/>
              <a:t>Subtitle</a:t>
            </a:r>
            <a:endParaRPr lang="es-ES_tradnl"/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76325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5" name="2 Marcador de contenido"/>
          <p:cNvSpPr>
            <a:spLocks noGrp="1"/>
          </p:cNvSpPr>
          <p:nvPr>
            <p:ph idx="1"/>
          </p:nvPr>
        </p:nvSpPr>
        <p:spPr>
          <a:xfrm>
            <a:off x="685800" y="720969"/>
            <a:ext cx="7772400" cy="5603631"/>
          </a:xfrm>
        </p:spPr>
        <p:txBody>
          <a:bodyPr/>
          <a:lstStyle/>
          <a:p>
            <a:pPr lvl="0"/>
            <a:r>
              <a:rPr lang="es-ES" dirty="0"/>
              <a:t>Haga clic para modificar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4744658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88487" y="3533683"/>
            <a:ext cx="7270596" cy="2654300"/>
          </a:xfrm>
        </p:spPr>
        <p:txBody>
          <a:bodyPr/>
          <a:lstStyle>
            <a:lvl1pPr marL="0" indent="0">
              <a:buNone/>
              <a:defRPr sz="40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08472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94" name="Text Box 22"/>
          <p:cNvSpPr txBox="1">
            <a:spLocks noChangeArrowheads="1"/>
          </p:cNvSpPr>
          <p:nvPr userDrawn="1"/>
        </p:nvSpPr>
        <p:spPr bwMode="auto">
          <a:xfrm>
            <a:off x="0" y="6606000"/>
            <a:ext cx="9144000" cy="252000"/>
          </a:xfrm>
          <a:prstGeom prst="rect">
            <a:avLst/>
          </a:prstGeom>
          <a:solidFill>
            <a:srgbClr val="2F7AAD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defRPr/>
            </a:pPr>
            <a:endParaRPr lang="es-ES" sz="900">
              <a:solidFill>
                <a:srgbClr val="3333CC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9892" name="Text Box 20"/>
          <p:cNvSpPr txBox="1">
            <a:spLocks noChangeArrowheads="1"/>
          </p:cNvSpPr>
          <p:nvPr/>
        </p:nvSpPr>
        <p:spPr bwMode="auto">
          <a:xfrm>
            <a:off x="0" y="-10830"/>
            <a:ext cx="9144000" cy="457200"/>
          </a:xfrm>
          <a:prstGeom prst="rect">
            <a:avLst/>
          </a:prstGeom>
          <a:solidFill>
            <a:srgbClr val="E80000"/>
          </a:solidFill>
          <a:ln w="9525">
            <a:noFill/>
            <a:miter lim="800000"/>
            <a:headEnd/>
            <a:tailEnd/>
          </a:ln>
          <a:effectLst>
            <a:reflection endPos="0" dist="50800" dir="5400000" sy="-100000" algn="bl" rotWithShape="0"/>
          </a:effectLst>
        </p:spPr>
        <p:txBody>
          <a:bodyPr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defRPr/>
            </a:pPr>
            <a:endParaRPr lang="es-ES" sz="2400">
              <a:solidFill>
                <a:srgbClr val="3333CC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033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1295400" y="80868"/>
            <a:ext cx="7772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dirty="0" err="1"/>
              <a:t>Slide</a:t>
            </a:r>
            <a:r>
              <a:rPr lang="es-ES" dirty="0"/>
              <a:t>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1034" name="Rectangle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720969"/>
            <a:ext cx="7772400" cy="5603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dirty="0" err="1"/>
              <a:t>Example</a:t>
            </a:r>
            <a:r>
              <a:rPr lang="es-ES" dirty="0"/>
              <a:t> of </a:t>
            </a:r>
            <a:r>
              <a:rPr lang="es-ES" dirty="0" err="1"/>
              <a:t>text</a:t>
            </a:r>
            <a:endParaRPr lang="es-ES" dirty="0"/>
          </a:p>
          <a:p>
            <a:pPr lvl="1"/>
            <a:r>
              <a:rPr lang="es-ES" dirty="0" err="1"/>
              <a:t>Example</a:t>
            </a:r>
            <a:r>
              <a:rPr lang="es-ES" dirty="0"/>
              <a:t> of a </a:t>
            </a:r>
            <a:r>
              <a:rPr lang="es-ES" dirty="0" err="1"/>
              <a:t>list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1</a:t>
            </a:r>
          </a:p>
          <a:p>
            <a:pPr lvl="2"/>
            <a:r>
              <a:rPr lang="es-ES" dirty="0" err="1"/>
              <a:t>Example</a:t>
            </a:r>
            <a:r>
              <a:rPr lang="es-ES" dirty="0"/>
              <a:t> of a </a:t>
            </a:r>
            <a:r>
              <a:rPr lang="es-ES" dirty="0" err="1"/>
              <a:t>list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2</a:t>
            </a:r>
          </a:p>
          <a:p>
            <a:pPr lvl="3"/>
            <a:r>
              <a:rPr lang="es-ES" dirty="0" err="1"/>
              <a:t>Example</a:t>
            </a:r>
            <a:r>
              <a:rPr lang="es-ES" dirty="0"/>
              <a:t> of a </a:t>
            </a:r>
            <a:r>
              <a:rPr lang="es-ES" dirty="0" err="1"/>
              <a:t>list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3</a:t>
            </a:r>
          </a:p>
        </p:txBody>
      </p:sp>
      <p:pic>
        <p:nvPicPr>
          <p:cNvPr id="21" name="Imagen 204" descr="triple_left.png"/>
          <p:cNvPicPr>
            <a:picLocks noChangeAspect="1"/>
          </p:cNvPicPr>
          <p:nvPr userDrawn="1"/>
        </p:nvPicPr>
        <p:blipFill>
          <a:blip r:embed="rId8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30"/>
            <a:ext cx="209620" cy="457200"/>
          </a:xfrm>
          <a:prstGeom prst="rect">
            <a:avLst/>
          </a:prstGeom>
          <a:effectLst/>
        </p:spPr>
      </p:pic>
      <p:sp>
        <p:nvSpPr>
          <p:cNvPr id="9" name="Rectangle 6"/>
          <p:cNvSpPr>
            <a:spLocks noGrp="1" noChangeAspect="1" noChangeArrowheads="1"/>
          </p:cNvSpPr>
          <p:nvPr>
            <p:ph type="sldNum" sz="quarter" idx="4"/>
          </p:nvPr>
        </p:nvSpPr>
        <p:spPr bwMode="auto">
          <a:xfrm>
            <a:off x="8623954" y="6606000"/>
            <a:ext cx="252000" cy="252000"/>
          </a:xfrm>
          <a:prstGeom prst="rect">
            <a:avLst/>
          </a:prstGeom>
          <a:solidFill>
            <a:srgbClr val="1C4C76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36000" tIns="36000" rIns="36000" bIns="36000" numCol="1" anchor="ctr" anchorCtr="0" compatLnSpc="1">
            <a:prstTxWarp prst="textNoShape">
              <a:avLst/>
            </a:prstTxWarp>
          </a:bodyPr>
          <a:lstStyle>
            <a:lvl1pPr algn="ctr">
              <a:defRPr sz="1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13" name="Rectangle 11"/>
          <p:cNvSpPr txBox="1">
            <a:spLocks noChangeArrowheads="1"/>
          </p:cNvSpPr>
          <p:nvPr userDrawn="1"/>
        </p:nvSpPr>
        <p:spPr bwMode="auto">
          <a:xfrm>
            <a:off x="-1" y="6606000"/>
            <a:ext cx="4591251" cy="252000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defTabSz="914400" fontAlgn="base">
              <a:spcBef>
                <a:spcPct val="0"/>
              </a:spcBef>
              <a:spcAft>
                <a:spcPct val="0"/>
              </a:spcAft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PhD Thesis: Research stay at 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STLab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166482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4" r:id="rId3"/>
    <p:sldLayoutId id="2147483672" r:id="rId4"/>
    <p:sldLayoutId id="2147483690" r:id="rId5"/>
    <p:sldLayoutId id="2147483762" r:id="rId6"/>
  </p:sldLayoutIdLs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Helvetica" charset="0"/>
          <a:ea typeface="Helvetica" charset="0"/>
          <a:cs typeface="Helvetica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charset="2"/>
        <a:buChar char="§"/>
        <a:defRPr sz="24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Courier New" charset="0"/>
        <a:buChar char="o"/>
        <a:defRPr sz="20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.AppleSystemUIFont" charset="-120"/>
        <a:buChar char="-"/>
        <a:defRPr sz="20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94" name="Text Box 22"/>
          <p:cNvSpPr txBox="1">
            <a:spLocks noChangeArrowheads="1"/>
          </p:cNvSpPr>
          <p:nvPr userDrawn="1"/>
        </p:nvSpPr>
        <p:spPr bwMode="auto">
          <a:xfrm>
            <a:off x="0" y="6606000"/>
            <a:ext cx="9144000" cy="252000"/>
          </a:xfrm>
          <a:prstGeom prst="rect">
            <a:avLst/>
          </a:prstGeom>
          <a:solidFill>
            <a:srgbClr val="2F7AAD"/>
          </a:solidFill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defRPr/>
            </a:pPr>
            <a:endParaRPr lang="es-ES" sz="900">
              <a:solidFill>
                <a:srgbClr val="3333CC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79892" name="Text Box 20"/>
          <p:cNvSpPr txBox="1">
            <a:spLocks noChangeArrowheads="1"/>
          </p:cNvSpPr>
          <p:nvPr/>
        </p:nvSpPr>
        <p:spPr bwMode="auto">
          <a:xfrm>
            <a:off x="0" y="-10830"/>
            <a:ext cx="9144000" cy="457200"/>
          </a:xfrm>
          <a:prstGeom prst="rect">
            <a:avLst/>
          </a:prstGeom>
          <a:solidFill>
            <a:srgbClr val="E80000"/>
          </a:solidFill>
          <a:ln w="9525">
            <a:noFill/>
            <a:miter lim="800000"/>
            <a:headEnd/>
            <a:tailEnd/>
          </a:ln>
          <a:effectLst>
            <a:reflection endPos="0" dist="50800" dir="5400000" sy="-100000" algn="bl" rotWithShape="0"/>
          </a:effectLst>
        </p:spPr>
        <p:txBody>
          <a:bodyPr>
            <a:spAutoFit/>
          </a:bodyPr>
          <a:lstStyle/>
          <a:p>
            <a:pPr algn="ctr" defTabSz="914400" fontAlgn="base">
              <a:spcBef>
                <a:spcPct val="50000"/>
              </a:spcBef>
              <a:spcAft>
                <a:spcPct val="0"/>
              </a:spcAft>
              <a:defRPr/>
            </a:pPr>
            <a:endParaRPr lang="es-ES" sz="2400">
              <a:solidFill>
                <a:srgbClr val="3333CC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033" name="Rectangle 11"/>
          <p:cNvSpPr>
            <a:spLocks noGrp="1" noChangeArrowheads="1"/>
          </p:cNvSpPr>
          <p:nvPr>
            <p:ph type="title"/>
          </p:nvPr>
        </p:nvSpPr>
        <p:spPr bwMode="auto">
          <a:xfrm>
            <a:off x="1295400" y="80868"/>
            <a:ext cx="7772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dirty="0" err="1"/>
              <a:t>Slide</a:t>
            </a:r>
            <a:r>
              <a:rPr lang="es-ES" dirty="0"/>
              <a:t> </a:t>
            </a:r>
            <a:r>
              <a:rPr lang="es-ES" dirty="0" err="1"/>
              <a:t>Title</a:t>
            </a:r>
            <a:endParaRPr lang="es-ES" dirty="0"/>
          </a:p>
        </p:txBody>
      </p:sp>
      <p:sp>
        <p:nvSpPr>
          <p:cNvPr id="1034" name="Rectangle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720969"/>
            <a:ext cx="7772400" cy="5603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dirty="0" err="1"/>
              <a:t>Example</a:t>
            </a:r>
            <a:r>
              <a:rPr lang="es-ES" dirty="0"/>
              <a:t> of </a:t>
            </a:r>
            <a:r>
              <a:rPr lang="es-ES" dirty="0" err="1"/>
              <a:t>text</a:t>
            </a:r>
            <a:endParaRPr lang="es-ES" dirty="0"/>
          </a:p>
          <a:p>
            <a:pPr lvl="1"/>
            <a:r>
              <a:rPr lang="es-ES" dirty="0" err="1"/>
              <a:t>Example</a:t>
            </a:r>
            <a:r>
              <a:rPr lang="es-ES" dirty="0"/>
              <a:t> of a </a:t>
            </a:r>
            <a:r>
              <a:rPr lang="es-ES" dirty="0" err="1"/>
              <a:t>list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1</a:t>
            </a:r>
          </a:p>
          <a:p>
            <a:pPr lvl="2"/>
            <a:r>
              <a:rPr lang="es-ES" dirty="0" err="1"/>
              <a:t>Example</a:t>
            </a:r>
            <a:r>
              <a:rPr lang="es-ES" dirty="0"/>
              <a:t> of a </a:t>
            </a:r>
            <a:r>
              <a:rPr lang="es-ES" dirty="0" err="1"/>
              <a:t>list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2</a:t>
            </a:r>
          </a:p>
          <a:p>
            <a:pPr lvl="3"/>
            <a:r>
              <a:rPr lang="es-ES" dirty="0" err="1"/>
              <a:t>Example</a:t>
            </a:r>
            <a:r>
              <a:rPr lang="es-ES" dirty="0"/>
              <a:t> of a </a:t>
            </a:r>
            <a:r>
              <a:rPr lang="es-ES" dirty="0" err="1"/>
              <a:t>list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3</a:t>
            </a:r>
          </a:p>
        </p:txBody>
      </p:sp>
      <p:pic>
        <p:nvPicPr>
          <p:cNvPr id="21" name="Imagen 204" descr="triple_left.png"/>
          <p:cNvPicPr>
            <a:picLocks noChangeAspect="1"/>
          </p:cNvPicPr>
          <p:nvPr userDrawn="1"/>
        </p:nvPicPr>
        <p:blipFill>
          <a:blip r:embed="rId7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30"/>
            <a:ext cx="209620" cy="457200"/>
          </a:xfrm>
          <a:prstGeom prst="rect">
            <a:avLst/>
          </a:prstGeom>
          <a:effectLst/>
        </p:spPr>
      </p:pic>
      <p:sp>
        <p:nvSpPr>
          <p:cNvPr id="9" name="Rectangle 6"/>
          <p:cNvSpPr>
            <a:spLocks noGrp="1" noChangeAspect="1" noChangeArrowheads="1"/>
          </p:cNvSpPr>
          <p:nvPr>
            <p:ph type="sldNum" sz="quarter" idx="4"/>
          </p:nvPr>
        </p:nvSpPr>
        <p:spPr bwMode="auto">
          <a:xfrm>
            <a:off x="8623954" y="6606000"/>
            <a:ext cx="252000" cy="252000"/>
          </a:xfrm>
          <a:prstGeom prst="rect">
            <a:avLst/>
          </a:prstGeom>
          <a:solidFill>
            <a:srgbClr val="1C4C76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36000" tIns="36000" rIns="36000" bIns="36000" numCol="1" anchor="ctr" anchorCtr="0" compatLnSpc="1">
            <a:prstTxWarp prst="textNoShape">
              <a:avLst/>
            </a:prstTxWarp>
          </a:bodyPr>
          <a:lstStyle>
            <a:lvl1pPr algn="ctr">
              <a:defRPr sz="1000">
                <a:latin typeface="Helvetica" charset="0"/>
                <a:ea typeface="Helvetica" charset="0"/>
                <a:cs typeface="Helvetica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11" name="Rectangle 11"/>
          <p:cNvSpPr txBox="1">
            <a:spLocks noChangeArrowheads="1"/>
          </p:cNvSpPr>
          <p:nvPr userDrawn="1"/>
        </p:nvSpPr>
        <p:spPr bwMode="auto">
          <a:xfrm>
            <a:off x="-1" y="6606000"/>
            <a:ext cx="4947385" cy="252000"/>
          </a:xfrm>
          <a:prstGeom prst="rect">
            <a:avLst/>
          </a:prstGeom>
        </p:spPr>
        <p:txBody>
          <a:bodyPr anchor="ctr"/>
          <a:lstStyle>
            <a:defPPr>
              <a:defRPr lang="es-ES"/>
            </a:defPPr>
            <a:lvl1pPr defTabSz="914400" fontAlgn="base">
              <a:spcBef>
                <a:spcPct val="0"/>
              </a:spcBef>
              <a:spcAft>
                <a:spcPct val="0"/>
              </a:spcAft>
              <a:defRPr sz="10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PhD Thesis: Research stay at </a:t>
            </a:r>
            <a:r>
              <a:rPr lang="en-US" dirty="0" err="1" smtClean="0">
                <a:latin typeface="Helvetica" charset="0"/>
                <a:ea typeface="Helvetica" charset="0"/>
                <a:cs typeface="Helvetica" charset="0"/>
              </a:rPr>
              <a:t>STLab</a:t>
            </a:r>
            <a:r>
              <a:rPr lang="en-US" dirty="0" smtClean="0">
                <a:latin typeface="Helvetica" charset="0"/>
                <a:ea typeface="Helvetica" charset="0"/>
                <a:cs typeface="Helvetica" charset="0"/>
              </a:rPr>
              <a:t>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46865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Helvetica" charset="0"/>
          <a:ea typeface="Helvetica" charset="0"/>
          <a:cs typeface="Helvetica" charset="0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5pPr>
      <a:lvl6pPr marL="4572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2400" b="1">
          <a:solidFill>
            <a:schemeClr val="bg1"/>
          </a:solidFill>
          <a:latin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Wingdings" charset="2"/>
        <a:buChar char="§"/>
        <a:defRPr sz="24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Courier New" charset="0"/>
        <a:buChar char="o"/>
        <a:defRPr sz="20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.AppleSystemUIFont" charset="-120"/>
        <a:buChar char="-"/>
        <a:defRPr sz="2000">
          <a:solidFill>
            <a:srgbClr val="4D4D4D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6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hyperlink" Target="https://marianavas.oeg-upm.net/" TargetMode="External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ceur-ws.org/Vol-2049/04paper.pdf" TargetMode="External"/><Relationship Id="rId4" Type="http://schemas.openxmlformats.org/officeDocument/2006/relationships/hyperlink" Target="http://legalwhen.appspot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empcourt.github.io/TempCourt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navasloro/ContractFrame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it.istc.cnr.it/stlab-tools/fred/demo/?" TargetMode="Externa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30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30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18.emf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6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hyperlink" Target="https://marianavas.oeg-upm.net/" TargetMode="External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annotador.oeg-upm.net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2734620" y="3734812"/>
            <a:ext cx="6429388" cy="1554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0" cap="none" spc="0" normalizeH="0" baseline="0" noProof="0" dirty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María Navas-Loro</a:t>
            </a: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i="0" u="none" strike="noStrike" kern="0" cap="none" spc="0" normalizeH="0" baseline="0" noProof="0" dirty="0" err="1" smtClean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Ontology</a:t>
            </a:r>
            <a:r>
              <a:rPr kumimoji="0" lang="es-ES" sz="1800" i="0" u="none" strike="noStrike" kern="0" cap="none" spc="0" normalizeH="0" baseline="0" noProof="0" dirty="0" smtClean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kumimoji="0" lang="es-ES" sz="1800" i="0" u="none" strike="noStrike" kern="0" cap="none" spc="0" normalizeH="0" baseline="0" noProof="0" dirty="0" err="1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Engineering</a:t>
            </a:r>
            <a:r>
              <a:rPr kumimoji="0" lang="es-ES" sz="1800" i="0" u="none" strike="noStrike" kern="0" cap="none" spc="0" normalizeH="0" baseline="0" noProof="0" dirty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kumimoji="0" lang="es-ES" sz="1800" i="0" u="none" strike="noStrike" kern="0" cap="none" spc="0" normalizeH="0" baseline="0" noProof="0" dirty="0" err="1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Group</a:t>
            </a:r>
            <a:endParaRPr kumimoji="0" lang="es-ES" sz="1800" i="0" u="none" strike="noStrike" kern="0" cap="none" spc="0" normalizeH="0" baseline="0" noProof="0" dirty="0">
              <a:ln>
                <a:noFill/>
              </a:ln>
              <a:solidFill>
                <a:srgbClr val="234A94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i="0" u="none" strike="noStrike" kern="0" cap="none" spc="0" normalizeH="0" baseline="0" noProof="0" dirty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Universidad Politécnica de Madrid, </a:t>
            </a:r>
            <a:r>
              <a:rPr kumimoji="0" lang="es-ES" sz="1800" i="0" u="none" strike="noStrike" kern="0" cap="none" spc="0" normalizeH="0" baseline="0" noProof="0" dirty="0" err="1" smtClean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Spain</a:t>
            </a:r>
            <a:endParaRPr lang="es-ES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2857499" y="1317915"/>
            <a:ext cx="6183631" cy="1768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333333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lvl="0" defTabSz="914400">
              <a:defRPr/>
            </a:pPr>
            <a:r>
              <a:rPr lang="en-US" sz="4400" kern="0" dirty="0" smtClean="0">
                <a:latin typeface="Helvetica Neue" charset="0"/>
                <a:ea typeface="Helvetica Neue" charset="0"/>
                <a:cs typeface="Helvetica Neue" charset="0"/>
              </a:rPr>
              <a:t>PhD Thesis:</a:t>
            </a:r>
            <a:endParaRPr kumimoji="0" lang="en-US" sz="4400" b="1" i="0" u="none" strike="noStrike" kern="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lvl="0" defTabSz="914400">
              <a:defRPr/>
            </a:pPr>
            <a:r>
              <a:rPr lang="en-US" sz="2800" kern="0" noProof="0" dirty="0" smtClean="0">
                <a:latin typeface="Helvetica Neue" charset="0"/>
                <a:ea typeface="Helvetica Neue" charset="0"/>
                <a:cs typeface="Helvetica Neue" charset="0"/>
              </a:rPr>
              <a:t>Research stay at </a:t>
            </a:r>
            <a:r>
              <a:rPr lang="en-US" sz="2800" kern="0" noProof="0" dirty="0" err="1" smtClean="0">
                <a:latin typeface="Helvetica Neue" charset="0"/>
                <a:ea typeface="Helvetica Neue" charset="0"/>
                <a:cs typeface="Helvetica Neue" charset="0"/>
              </a:rPr>
              <a:t>STLab</a:t>
            </a:r>
            <a:endParaRPr lang="en-US" sz="2800" kern="0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0" defTabSz="914400">
              <a:defRPr/>
            </a:pPr>
            <a:r>
              <a:rPr lang="en-US" sz="2800" kern="0" noProof="0" dirty="0" smtClean="0">
                <a:latin typeface="Helvetica Neue" charset="0"/>
                <a:ea typeface="Helvetica Neue" charset="0"/>
                <a:cs typeface="Helvetica Neue" charset="0"/>
              </a:rPr>
              <a:t>and next steps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028" name="Picture 4" descr="https://licensebuttons.net/l/by-sa/3.0/88x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51475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6"/>
          <p:cNvSpPr txBox="1"/>
          <p:nvPr/>
        </p:nvSpPr>
        <p:spPr>
          <a:xfrm>
            <a:off x="3084150" y="6127927"/>
            <a:ext cx="3968585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mnavas@fi.upm.es</a:t>
            </a:r>
          </a:p>
          <a:p>
            <a:pPr marL="177800" lvl="0">
              <a:spcBef>
                <a:spcPts val="300"/>
              </a:spcBef>
              <a:defRPr/>
            </a:pPr>
            <a:r>
              <a:rPr lang="es-ES" dirty="0">
                <a:hlinkClick r:id="rId4"/>
              </a:rPr>
              <a:t>https://marianavas.oeg-upm.net</a:t>
            </a:r>
            <a:endParaRPr kumimoji="0" lang="es-ES_tradnl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3" name="Picture 4" descr="http://simpleicon.com/wp-content/uploads/mail-6.pn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160" y="6216334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0643" y="6215974"/>
            <a:ext cx="246960" cy="252000"/>
          </a:xfrm>
          <a:prstGeom prst="rect">
            <a:avLst/>
          </a:prstGeom>
        </p:spPr>
      </p:pic>
      <p:sp>
        <p:nvSpPr>
          <p:cNvPr id="16" name="TextBox 6"/>
          <p:cNvSpPr txBox="1"/>
          <p:nvPr/>
        </p:nvSpPr>
        <p:spPr>
          <a:xfrm>
            <a:off x="6972983" y="6125572"/>
            <a:ext cx="2536025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Helvetica Neue" charset="0"/>
                <a:ea typeface="Helvetica Neue" charset="0"/>
                <a:cs typeface="Helvetica Neue" charset="0"/>
              </a:rPr>
              <a:t>19</a:t>
            </a:r>
            <a:r>
              <a:rPr kumimoji="0" lang="es-E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/12/2019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marL="17780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OEG</a:t>
            </a:r>
            <a:endParaRPr kumimoji="0" lang="es-ES_tradnl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52005" y="6515010"/>
            <a:ext cx="184235" cy="252000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574144" y="1238712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2">
                    <a:lumMod val="75000"/>
                  </a:schemeClr>
                </a:solidFill>
              </a:rPr>
              <a:t>@</a:t>
            </a:r>
            <a:endParaRPr lang="es-ES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26" name="Picture 2" descr="Earth, global, globe, international, internet, world, www icon"/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040404">
                  <a:alpha val="5882"/>
                </a:srgbClr>
              </a:clrFrom>
              <a:clrTo>
                <a:srgbClr val="040404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6777" y="6493945"/>
            <a:ext cx="310317" cy="310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5511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43542"/>
            <a:ext cx="8528248" cy="304800"/>
          </a:xfrm>
        </p:spPr>
        <p:txBody>
          <a:bodyPr>
            <a:noAutofit/>
          </a:bodyPr>
          <a:lstStyle/>
          <a:p>
            <a:r>
              <a:rPr lang="en-US" dirty="0" err="1"/>
              <a:t>LawORDate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C21DF7-DDCE-4507-AA6C-DD3DE7251441}" type="slidenum">
              <a:rPr kumimoji="0" lang="es-E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s-E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890" y="968820"/>
            <a:ext cx="4290619" cy="132000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600499" y="2688556"/>
            <a:ext cx="63916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LawORDate</a:t>
            </a:r>
            <a:r>
              <a:rPr lang="en-US" sz="2000" dirty="0"/>
              <a:t> is a </a:t>
            </a:r>
            <a:r>
              <a:rPr lang="en-US" sz="2000" dirty="0" err="1"/>
              <a:t>webapp</a:t>
            </a:r>
            <a:r>
              <a:rPr lang="en-US" sz="2000" dirty="0"/>
              <a:t> that takes a text with legal references including dates and returns it without them.</a:t>
            </a:r>
          </a:p>
          <a:p>
            <a:pPr algn="ctr"/>
            <a:r>
              <a:rPr lang="en-US" sz="2000" dirty="0"/>
              <a:t>Once the temporal tagging is </a:t>
            </a:r>
            <a:r>
              <a:rPr lang="en-US" sz="2000" dirty="0" smtClean="0"/>
              <a:t>done, </a:t>
            </a:r>
            <a:r>
              <a:rPr lang="en-US" sz="2000" dirty="0"/>
              <a:t>the references are restored in the text.</a:t>
            </a:r>
            <a:endParaRPr lang="es-ES" sz="2000" dirty="0"/>
          </a:p>
        </p:txBody>
      </p:sp>
      <p:sp>
        <p:nvSpPr>
          <p:cNvPr id="10" name="Rectángulo 9"/>
          <p:cNvSpPr/>
          <p:nvPr/>
        </p:nvSpPr>
        <p:spPr>
          <a:xfrm>
            <a:off x="1414280" y="4411731"/>
            <a:ext cx="676407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 err="1">
                <a:solidFill>
                  <a:srgbClr val="666666"/>
                </a:solidFill>
                <a:latin typeface="montserrat"/>
              </a:rPr>
              <a:t>An</a:t>
            </a:r>
            <a:r>
              <a:rPr lang="es-ES" dirty="0">
                <a:solidFill>
                  <a:srgbClr val="666666"/>
                </a:solidFill>
                <a:latin typeface="montserrat"/>
              </a:rPr>
              <a:t> </a:t>
            </a:r>
            <a:r>
              <a:rPr lang="es-ES" dirty="0" err="1">
                <a:solidFill>
                  <a:srgbClr val="666666"/>
                </a:solidFill>
                <a:latin typeface="montserrat"/>
              </a:rPr>
              <a:t>example</a:t>
            </a:r>
            <a:r>
              <a:rPr lang="es-ES" dirty="0">
                <a:solidFill>
                  <a:srgbClr val="666666"/>
                </a:solidFill>
                <a:latin typeface="montserrat"/>
              </a:rPr>
              <a:t>: "En la presente base de datos se recogen los elementos inscritos en el registro creado </a:t>
            </a:r>
            <a:r>
              <a:rPr lang="es-ES" dirty="0" err="1">
                <a:solidFill>
                  <a:srgbClr val="666666"/>
                </a:solidFill>
                <a:latin typeface="montserrat"/>
              </a:rPr>
              <a:t>via</a:t>
            </a:r>
            <a:r>
              <a:rPr lang="es-ES" dirty="0">
                <a:solidFill>
                  <a:srgbClr val="666666"/>
                </a:solidFill>
                <a:latin typeface="montserrat"/>
              </a:rPr>
              <a:t> el </a:t>
            </a:r>
            <a:r>
              <a:rPr lang="es-ES" b="1" dirty="0">
                <a:solidFill>
                  <a:srgbClr val="666666"/>
                </a:solidFill>
                <a:latin typeface="montserrat"/>
              </a:rPr>
              <a:t>Real Decreto 2093/2008, de 19 de diciembre</a:t>
            </a:r>
            <a:r>
              <a:rPr lang="es-ES" dirty="0">
                <a:solidFill>
                  <a:srgbClr val="666666"/>
                </a:solidFill>
                <a:latin typeface="montserrat"/>
              </a:rPr>
              <a:t>. Ha sido actualizado por ultima vez el </a:t>
            </a:r>
            <a:r>
              <a:rPr lang="es-ES" u="sng" dirty="0">
                <a:solidFill>
                  <a:srgbClr val="666666"/>
                </a:solidFill>
                <a:latin typeface="montserrat"/>
              </a:rPr>
              <a:t>13 de agosto de 2017</a:t>
            </a:r>
            <a:r>
              <a:rPr lang="es-ES" dirty="0">
                <a:solidFill>
                  <a:srgbClr val="666666"/>
                </a:solidFill>
                <a:latin typeface="montserrat"/>
              </a:rPr>
              <a:t>."</a:t>
            </a:r>
            <a:endParaRPr lang="es-ES" b="0" i="0" dirty="0">
              <a:solidFill>
                <a:srgbClr val="666666"/>
              </a:solidFill>
              <a:effectLst/>
              <a:latin typeface="montserrat"/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953472" y="2169507"/>
            <a:ext cx="33137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chemeClr val="accent6">
                    <a:lumMod val="50000"/>
                  </a:schemeClr>
                </a:solidFill>
                <a:hlinkClick r:id="rId4"/>
              </a:rPr>
              <a:t>http://legalwhen.appspot.com/</a:t>
            </a:r>
            <a:r>
              <a:rPr lang="es-ES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6" name="Rectángulo 15"/>
          <p:cNvSpPr/>
          <p:nvPr/>
        </p:nvSpPr>
        <p:spPr>
          <a:xfrm>
            <a:off x="4519060" y="2163466"/>
            <a:ext cx="42243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hlinkClick r:id="rId5"/>
              </a:rPr>
              <a:t>http://ceur-ws.org/Vol-2049/04paper.pdf</a:t>
            </a:r>
            <a:endParaRPr lang="es-ES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023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752" y="92529"/>
            <a:ext cx="8528248" cy="304800"/>
          </a:xfrm>
        </p:spPr>
        <p:txBody>
          <a:bodyPr>
            <a:noAutofit/>
          </a:bodyPr>
          <a:lstStyle/>
          <a:p>
            <a:r>
              <a:rPr lang="es-ES" dirty="0" err="1"/>
              <a:t>TempCourt</a:t>
            </a:r>
            <a:r>
              <a:rPr lang="es-ES" dirty="0"/>
              <a:t> (w. </a:t>
            </a:r>
            <a:r>
              <a:rPr lang="es-ES" dirty="0" err="1"/>
              <a:t>WUWien</a:t>
            </a:r>
            <a:r>
              <a:rPr lang="es-ES" dirty="0"/>
              <a:t>, Austria)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C21DF7-DDCE-4507-AA6C-DD3DE7251441}" type="slidenum">
              <a:rPr kumimoji="0" lang="es-E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s-E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414281" y="2700313"/>
            <a:ext cx="639163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Corpus of legal documents from three different courts (ECJ, ECHR, USC) annotated using the </a:t>
            </a:r>
            <a:r>
              <a:rPr lang="en-US" dirty="0" err="1"/>
              <a:t>TimeML</a:t>
            </a:r>
            <a:r>
              <a:rPr lang="en-US" dirty="0"/>
              <a:t> standard.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Two sets of annotations: </a:t>
            </a:r>
            <a:r>
              <a:rPr lang="en-US" dirty="0" err="1"/>
              <a:t>StandardTimeML</a:t>
            </a:r>
            <a:r>
              <a:rPr lang="en-US" dirty="0"/>
              <a:t> and </a:t>
            </a:r>
            <a:r>
              <a:rPr lang="en-US" dirty="0" err="1"/>
              <a:t>LegalTimeML</a:t>
            </a:r>
            <a:r>
              <a:rPr lang="en-US" dirty="0"/>
              <a:t> (were just dates related to facts are tagged)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Analysis of particularities with regard to temporal dimensions.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Evaluation of 10 state of the art temporal taggers on legal documents.</a:t>
            </a:r>
            <a:endParaRPr lang="es-ES" dirty="0"/>
          </a:p>
        </p:txBody>
      </p:sp>
      <p:sp>
        <p:nvSpPr>
          <p:cNvPr id="12" name="Rectángulo 11"/>
          <p:cNvSpPr/>
          <p:nvPr/>
        </p:nvSpPr>
        <p:spPr>
          <a:xfrm>
            <a:off x="1126157" y="1971203"/>
            <a:ext cx="73248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hlinkClick r:id="rId3"/>
              </a:rPr>
              <a:t>https://tempcourt.github.io/TempCourt/</a:t>
            </a:r>
            <a:endParaRPr lang="es-E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2917436" y="1090347"/>
            <a:ext cx="37577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4400" b="1" dirty="0"/>
              <a:t>TEMPCOURT</a:t>
            </a:r>
            <a:endParaRPr lang="es-ES" sz="3200" b="1" dirty="0"/>
          </a:p>
        </p:txBody>
      </p:sp>
      <p:sp>
        <p:nvSpPr>
          <p:cNvPr id="9" name="Rectángulo 8"/>
          <p:cNvSpPr/>
          <p:nvPr/>
        </p:nvSpPr>
        <p:spPr>
          <a:xfrm>
            <a:off x="5286833" y="6196340"/>
            <a:ext cx="3762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/>
              <a:t>(</a:t>
            </a:r>
            <a:r>
              <a:rPr lang="es-ES" dirty="0" err="1"/>
              <a:t>accepted</a:t>
            </a:r>
            <a:r>
              <a:rPr lang="es-ES" dirty="0"/>
              <a:t>, to be </a:t>
            </a:r>
            <a:r>
              <a:rPr lang="es-ES" dirty="0" err="1"/>
              <a:t>published</a:t>
            </a:r>
            <a:r>
              <a:rPr lang="es-ES" dirty="0"/>
              <a:t> at KER)</a:t>
            </a:r>
            <a:endParaRPr lang="es-ES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50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" y="76200"/>
            <a:ext cx="9000067" cy="349879"/>
          </a:xfrm>
        </p:spPr>
        <p:txBody>
          <a:bodyPr>
            <a:noAutofit/>
          </a:bodyPr>
          <a:lstStyle/>
          <a:p>
            <a:r>
              <a:rPr lang="en-US" dirty="0" err="1"/>
              <a:t>ContractFrames</a:t>
            </a:r>
            <a:r>
              <a:rPr lang="en-US" dirty="0"/>
              <a:t> (w. </a:t>
            </a:r>
            <a:r>
              <a:rPr lang="en-US" dirty="0" smtClean="0"/>
              <a:t>NII, </a:t>
            </a:r>
            <a:r>
              <a:rPr lang="en-US" dirty="0"/>
              <a:t>Japan)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C21DF7-DDCE-4507-AA6C-DD3DE7251441}" type="slidenum">
              <a:rPr kumimoji="0" lang="es-E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s-E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4312988" y="1358038"/>
            <a:ext cx="47028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ContractFrames</a:t>
            </a:r>
            <a:r>
              <a:rPr lang="en-US" dirty="0"/>
              <a:t> is a software able to detect some specific contract events in texts. The system represents them as frames that are used to output a PROLEG knowledge base with all the information (it is able to handle </a:t>
            </a:r>
            <a:r>
              <a:rPr lang="en-US" dirty="0" err="1"/>
              <a:t>coreference</a:t>
            </a:r>
            <a:r>
              <a:rPr lang="en-US" dirty="0"/>
              <a:t> to some extent).</a:t>
            </a:r>
            <a:endParaRPr lang="en-US" sz="2000" dirty="0"/>
          </a:p>
        </p:txBody>
      </p:sp>
      <p:sp>
        <p:nvSpPr>
          <p:cNvPr id="12" name="Rectángulo 11"/>
          <p:cNvSpPr/>
          <p:nvPr/>
        </p:nvSpPr>
        <p:spPr>
          <a:xfrm>
            <a:off x="4140200" y="848741"/>
            <a:ext cx="50495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>
                <a:hlinkClick r:id="rId3"/>
              </a:rPr>
              <a:t>https://github.com/mnavasloro/ContractFrames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083" y="1033407"/>
            <a:ext cx="3882329" cy="2078957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4C1C6D2-313B-4E55-B397-58195A5237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9106" y="3534098"/>
            <a:ext cx="7016490" cy="133237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83F8B7D-4684-45F9-9641-D6F01C6DD7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295" y="5085218"/>
            <a:ext cx="8901505" cy="1168323"/>
          </a:xfrm>
          <a:prstGeom prst="rect">
            <a:avLst/>
          </a:prstGeom>
        </p:spPr>
      </p:pic>
      <p:sp>
        <p:nvSpPr>
          <p:cNvPr id="4" name="Rectángulo 3"/>
          <p:cNvSpPr/>
          <p:nvPr/>
        </p:nvSpPr>
        <p:spPr>
          <a:xfrm>
            <a:off x="6222309" y="6260068"/>
            <a:ext cx="18133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smtClean="0"/>
              <a:t>(JURISIN 2018)</a:t>
            </a:r>
            <a:endParaRPr lang="es-ES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963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Question</a:t>
            </a:r>
            <a:r>
              <a:rPr lang="es-ES" dirty="0" smtClean="0"/>
              <a:t> 3</a:t>
            </a:r>
            <a:endParaRPr lang="es-ES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b="1" dirty="0" smtClean="0"/>
              <a:t>…is it somewhere, is there something I can use?</a:t>
            </a:r>
            <a:endParaRPr lang="en-US" sz="4400" b="1" dirty="0"/>
          </a:p>
          <a:p>
            <a:pPr marL="0" indent="0" algn="ctr">
              <a:buNone/>
            </a:pPr>
            <a:r>
              <a:rPr lang="es-ES" sz="2800" i="1" dirty="0" smtClean="0">
                <a:solidFill>
                  <a:schemeClr val="bg2">
                    <a:lumMod val="90000"/>
                  </a:schemeClr>
                </a:solidFill>
              </a:rPr>
              <a:t>¿pero hay algo que me sirva a mí de eso?</a:t>
            </a:r>
            <a:endParaRPr lang="es-ES" sz="2800" i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50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have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good</a:t>
            </a:r>
            <a:r>
              <a:rPr lang="es-ES" dirty="0" smtClean="0"/>
              <a:t>, </a:t>
            </a:r>
            <a:r>
              <a:rPr lang="es-ES" dirty="0" err="1" smtClean="0"/>
              <a:t>beautiful</a:t>
            </a:r>
            <a:r>
              <a:rPr lang="es-ES" dirty="0" smtClean="0"/>
              <a:t> and </a:t>
            </a:r>
            <a:r>
              <a:rPr lang="es-ES" dirty="0" err="1" smtClean="0"/>
              <a:t>cheap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2050" name="Picture 2" descr="Resultado de imagen de please use m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545" y="692923"/>
            <a:ext cx="2205648" cy="2205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rma libre 4"/>
          <p:cNvSpPr/>
          <p:nvPr/>
        </p:nvSpPr>
        <p:spPr bwMode="auto">
          <a:xfrm>
            <a:off x="7304214" y="1536825"/>
            <a:ext cx="552938" cy="45719"/>
          </a:xfrm>
          <a:custGeom>
            <a:avLst/>
            <a:gdLst>
              <a:gd name="connsiteX0" fmla="*/ 0 w 636814"/>
              <a:gd name="connsiteY0" fmla="*/ 40822 h 48986"/>
              <a:gd name="connsiteX1" fmla="*/ 122464 w 636814"/>
              <a:gd name="connsiteY1" fmla="*/ 48986 h 48986"/>
              <a:gd name="connsiteX2" fmla="*/ 432707 w 636814"/>
              <a:gd name="connsiteY2" fmla="*/ 32657 h 48986"/>
              <a:gd name="connsiteX3" fmla="*/ 636814 w 636814"/>
              <a:gd name="connsiteY3" fmla="*/ 24493 h 48986"/>
              <a:gd name="connsiteX4" fmla="*/ 587829 w 636814"/>
              <a:gd name="connsiteY4" fmla="*/ 16329 h 48986"/>
              <a:gd name="connsiteX5" fmla="*/ 449036 w 636814"/>
              <a:gd name="connsiteY5" fmla="*/ 0 h 48986"/>
              <a:gd name="connsiteX6" fmla="*/ 318407 w 636814"/>
              <a:gd name="connsiteY6" fmla="*/ 8164 h 48986"/>
              <a:gd name="connsiteX7" fmla="*/ 269422 w 636814"/>
              <a:gd name="connsiteY7" fmla="*/ 24493 h 48986"/>
              <a:gd name="connsiteX8" fmla="*/ 130629 w 636814"/>
              <a:gd name="connsiteY8" fmla="*/ 40822 h 48986"/>
              <a:gd name="connsiteX9" fmla="*/ 57150 w 636814"/>
              <a:gd name="connsiteY9" fmla="*/ 24493 h 48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36814" h="48986">
                <a:moveTo>
                  <a:pt x="0" y="40822"/>
                </a:moveTo>
                <a:cubicBezTo>
                  <a:pt x="40821" y="43543"/>
                  <a:pt x="81552" y="48986"/>
                  <a:pt x="122464" y="48986"/>
                </a:cubicBezTo>
                <a:cubicBezTo>
                  <a:pt x="211299" y="48986"/>
                  <a:pt x="340070" y="37176"/>
                  <a:pt x="432707" y="32657"/>
                </a:cubicBezTo>
                <a:lnTo>
                  <a:pt x="636814" y="24493"/>
                </a:lnTo>
                <a:cubicBezTo>
                  <a:pt x="620486" y="21772"/>
                  <a:pt x="604216" y="18670"/>
                  <a:pt x="587829" y="16329"/>
                </a:cubicBezTo>
                <a:cubicBezTo>
                  <a:pt x="548528" y="10714"/>
                  <a:pt x="487638" y="4289"/>
                  <a:pt x="449036" y="0"/>
                </a:cubicBezTo>
                <a:cubicBezTo>
                  <a:pt x="405493" y="2721"/>
                  <a:pt x="361635" y="2269"/>
                  <a:pt x="318407" y="8164"/>
                </a:cubicBezTo>
                <a:cubicBezTo>
                  <a:pt x="301353" y="10490"/>
                  <a:pt x="286501" y="22358"/>
                  <a:pt x="269422" y="24493"/>
                </a:cubicBezTo>
                <a:cubicBezTo>
                  <a:pt x="179654" y="35714"/>
                  <a:pt x="225914" y="30234"/>
                  <a:pt x="130629" y="40822"/>
                </a:cubicBezTo>
                <a:cubicBezTo>
                  <a:pt x="61495" y="32180"/>
                  <a:pt x="80829" y="48172"/>
                  <a:pt x="57150" y="24493"/>
                </a:cubicBezTo>
              </a:path>
            </a:pathLst>
          </a:custGeom>
          <a:noFill/>
          <a:ln w="5715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677636" y="1016352"/>
            <a:ext cx="48985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Everything on GitHub, some also: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Websites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 smtClean="0"/>
              <a:t>Webservices</a:t>
            </a:r>
            <a:endParaRPr lang="en-US" sz="20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Docker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</a:t>
            </a:r>
            <a:r>
              <a:rPr lang="en-US" sz="2000" dirty="0" smtClean="0"/>
              <a:t>ny help for </a:t>
            </a:r>
            <a:r>
              <a:rPr lang="en-US" sz="2000" dirty="0" err="1" smtClean="0"/>
              <a:t>mavenizing</a:t>
            </a:r>
            <a:r>
              <a:rPr lang="en-US" sz="2000" dirty="0" smtClean="0"/>
              <a:t> is welcome </a:t>
            </a:r>
            <a:r>
              <a:rPr lang="en-US" sz="2000" dirty="0" smtClean="0">
                <a:sym typeface="Wingdings" panose="05000000000000000000" pitchFamily="2" charset="2"/>
              </a:rPr>
              <a:t>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Ask me any doubt.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Cite me a lot.</a:t>
            </a: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Join to the happy users already enjoying my software!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Lynx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Mariano</a:t>
            </a:r>
            <a:endParaRPr lang="en-US" sz="20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51" y="3147446"/>
            <a:ext cx="3252162" cy="257788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6207" y="4054808"/>
            <a:ext cx="3350320" cy="249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507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Question</a:t>
            </a:r>
            <a:r>
              <a:rPr lang="es-ES" dirty="0" smtClean="0"/>
              <a:t> 4</a:t>
            </a:r>
            <a:endParaRPr lang="es-ES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b="1" dirty="0" smtClean="0"/>
              <a:t>…are you free now to…?</a:t>
            </a:r>
            <a:endParaRPr lang="en-US" sz="4400" b="1" dirty="0"/>
          </a:p>
          <a:p>
            <a:pPr marL="0" indent="0" algn="ctr">
              <a:buNone/>
            </a:pPr>
            <a:r>
              <a:rPr lang="es-ES" sz="2800" i="1" dirty="0" smtClean="0">
                <a:solidFill>
                  <a:schemeClr val="bg2">
                    <a:lumMod val="90000"/>
                  </a:schemeClr>
                </a:solidFill>
              </a:rPr>
              <a:t>¿estás libre para…?</a:t>
            </a:r>
            <a:endParaRPr lang="es-ES" sz="2800" i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24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Good</a:t>
            </a:r>
            <a:r>
              <a:rPr lang="es-ES" dirty="0" smtClean="0"/>
              <a:t> </a:t>
            </a:r>
            <a:r>
              <a:rPr lang="es-ES" dirty="0" err="1" smtClean="0"/>
              <a:t>question</a:t>
            </a:r>
            <a:r>
              <a:rPr lang="es-ES" dirty="0" smtClean="0"/>
              <a:t>!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16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6" name="Marcador de contenido 5"/>
          <p:cNvSpPr>
            <a:spLocks noGrp="1"/>
          </p:cNvSpPr>
          <p:nvPr>
            <p:ph sz="half" idx="1"/>
          </p:nvPr>
        </p:nvSpPr>
        <p:spPr>
          <a:xfrm>
            <a:off x="595993" y="672194"/>
            <a:ext cx="3894364" cy="4626427"/>
          </a:xfrm>
          <a:prstGeom prst="roundRect">
            <a:avLst>
              <a:gd name="adj" fmla="val 10759"/>
            </a:avLst>
          </a:prstGeom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s-ES" sz="3200" dirty="0" smtClean="0"/>
              <a:t>YES</a:t>
            </a:r>
          </a:p>
          <a:p>
            <a:pPr marL="0" indent="0">
              <a:buNone/>
            </a:pPr>
            <a:endParaRPr lang="es-ES" sz="1500" dirty="0"/>
          </a:p>
          <a:p>
            <a:r>
              <a:rPr lang="es-ES" sz="2400" dirty="0" err="1" smtClean="0"/>
              <a:t>Please</a:t>
            </a:r>
            <a:r>
              <a:rPr lang="es-ES" sz="2400" dirty="0" smtClean="0"/>
              <a:t> </a:t>
            </a:r>
            <a:r>
              <a:rPr lang="es-ES" sz="2400" dirty="0" err="1" smtClean="0"/>
              <a:t>let</a:t>
            </a:r>
            <a:r>
              <a:rPr lang="es-ES" sz="2400" dirty="0" smtClean="0"/>
              <a:t> me </a:t>
            </a:r>
            <a:r>
              <a:rPr lang="es-ES" sz="2400" dirty="0" err="1" smtClean="0"/>
              <a:t>know</a:t>
            </a:r>
            <a:r>
              <a:rPr lang="es-ES" sz="2400" dirty="0" smtClean="0"/>
              <a:t> </a:t>
            </a:r>
            <a:r>
              <a:rPr lang="es-ES" sz="2400" dirty="0" err="1" smtClean="0"/>
              <a:t>any</a:t>
            </a:r>
            <a:r>
              <a:rPr lang="es-ES" sz="2400" dirty="0" smtClean="0"/>
              <a:t> </a:t>
            </a:r>
            <a:r>
              <a:rPr lang="es-ES" sz="2400" dirty="0" err="1" smtClean="0"/>
              <a:t>interest</a:t>
            </a:r>
            <a:r>
              <a:rPr lang="es-ES" sz="2400" dirty="0" smtClean="0"/>
              <a:t> in </a:t>
            </a:r>
            <a:r>
              <a:rPr lang="es-ES" sz="2400" dirty="0" err="1" smtClean="0"/>
              <a:t>collaboration</a:t>
            </a:r>
            <a:r>
              <a:rPr lang="es-ES" sz="2400" dirty="0" smtClean="0"/>
              <a:t>.</a:t>
            </a:r>
          </a:p>
          <a:p>
            <a:r>
              <a:rPr lang="es-ES" sz="2400" dirty="0" err="1" smtClean="0"/>
              <a:t>Focused</a:t>
            </a:r>
            <a:r>
              <a:rPr lang="es-ES" sz="2400" dirty="0" smtClean="0"/>
              <a:t> </a:t>
            </a:r>
            <a:r>
              <a:rPr lang="es-ES" sz="2400" dirty="0" err="1" smtClean="0"/>
              <a:t>on</a:t>
            </a:r>
            <a:r>
              <a:rPr lang="es-ES" sz="2400" dirty="0" smtClean="0"/>
              <a:t> temporal </a:t>
            </a:r>
            <a:r>
              <a:rPr lang="es-ES" sz="2400" dirty="0" err="1" smtClean="0"/>
              <a:t>information</a:t>
            </a:r>
            <a:r>
              <a:rPr lang="es-ES" sz="2400" dirty="0" smtClean="0"/>
              <a:t>.</a:t>
            </a:r>
          </a:p>
          <a:p>
            <a:r>
              <a:rPr lang="es-ES" sz="2400" dirty="0" err="1" smtClean="0"/>
              <a:t>Better</a:t>
            </a:r>
            <a:r>
              <a:rPr lang="es-ES" sz="2400" dirty="0" smtClean="0"/>
              <a:t> </a:t>
            </a:r>
            <a:r>
              <a:rPr lang="es-ES" sz="2400" dirty="0" err="1" smtClean="0"/>
              <a:t>if</a:t>
            </a:r>
            <a:r>
              <a:rPr lang="es-ES" sz="2400" dirty="0" smtClean="0"/>
              <a:t> </a:t>
            </a:r>
            <a:r>
              <a:rPr lang="es-ES" sz="2400" dirty="0" err="1" smtClean="0"/>
              <a:t>reuses</a:t>
            </a:r>
            <a:r>
              <a:rPr lang="es-ES" sz="2400" dirty="0" smtClean="0"/>
              <a:t> </a:t>
            </a:r>
            <a:r>
              <a:rPr lang="es-ES" sz="2400" dirty="0" err="1" smtClean="0"/>
              <a:t>or</a:t>
            </a:r>
            <a:r>
              <a:rPr lang="es-ES" sz="2400" dirty="0" smtClean="0"/>
              <a:t> </a:t>
            </a:r>
            <a:r>
              <a:rPr lang="es-ES" sz="2400" dirty="0" err="1" smtClean="0"/>
              <a:t>adapts</a:t>
            </a:r>
            <a:r>
              <a:rPr lang="es-ES" sz="2400" dirty="0" smtClean="0"/>
              <a:t> </a:t>
            </a:r>
            <a:r>
              <a:rPr lang="es-ES" sz="2400" dirty="0" err="1" smtClean="0"/>
              <a:t>somehow</a:t>
            </a:r>
            <a:r>
              <a:rPr lang="es-ES" sz="2400" dirty="0" smtClean="0"/>
              <a:t> </a:t>
            </a:r>
            <a:r>
              <a:rPr lang="es-ES" sz="2400" dirty="0" err="1" smtClean="0"/>
              <a:t>what</a:t>
            </a:r>
            <a:r>
              <a:rPr lang="es-ES" sz="2400" dirty="0" smtClean="0"/>
              <a:t> I </a:t>
            </a:r>
            <a:r>
              <a:rPr lang="es-ES" sz="2400" dirty="0" err="1" smtClean="0"/>
              <a:t>already</a:t>
            </a:r>
            <a:r>
              <a:rPr lang="es-ES" sz="2400" dirty="0" smtClean="0"/>
              <a:t> </a:t>
            </a:r>
            <a:r>
              <a:rPr lang="es-ES" sz="2400" dirty="0" err="1" smtClean="0"/>
              <a:t>did</a:t>
            </a:r>
            <a:r>
              <a:rPr lang="es-ES" sz="2400" dirty="0" smtClean="0"/>
              <a:t>/am </a:t>
            </a:r>
            <a:r>
              <a:rPr lang="es-ES" sz="2400" dirty="0" err="1" smtClean="0"/>
              <a:t>doing</a:t>
            </a:r>
            <a:r>
              <a:rPr lang="es-ES" sz="2400" dirty="0" smtClean="0"/>
              <a:t>.</a:t>
            </a:r>
            <a:endParaRPr lang="es-ES" sz="2400" dirty="0"/>
          </a:p>
        </p:txBody>
      </p:sp>
      <p:sp>
        <p:nvSpPr>
          <p:cNvPr id="8" name="Marcador de contenido 7"/>
          <p:cNvSpPr>
            <a:spLocks noGrp="1"/>
          </p:cNvSpPr>
          <p:nvPr>
            <p:ph sz="half" idx="2"/>
          </p:nvPr>
        </p:nvSpPr>
        <p:spPr>
          <a:xfrm>
            <a:off x="4713511" y="642258"/>
            <a:ext cx="3910443" cy="4656363"/>
          </a:xfrm>
          <a:prstGeom prst="roundRect">
            <a:avLst>
              <a:gd name="adj" fmla="val 8953"/>
            </a:avLst>
          </a:prstGeo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s-ES" sz="3200" dirty="0" smtClean="0"/>
              <a:t>NO</a:t>
            </a:r>
          </a:p>
          <a:p>
            <a:pPr marL="0" indent="0">
              <a:buNone/>
            </a:pPr>
            <a:endParaRPr lang="es-ES" sz="1500" dirty="0"/>
          </a:p>
          <a:p>
            <a:r>
              <a:rPr lang="es-ES" sz="2400" dirty="0" smtClean="0"/>
              <a:t>I </a:t>
            </a:r>
            <a:r>
              <a:rPr lang="es-ES" sz="2400" dirty="0" err="1" smtClean="0"/>
              <a:t>should</a:t>
            </a:r>
            <a:r>
              <a:rPr lang="es-ES" sz="2400" dirty="0" smtClean="0"/>
              <a:t> be </a:t>
            </a:r>
            <a:r>
              <a:rPr lang="es-ES" sz="2400" dirty="0" err="1" smtClean="0"/>
              <a:t>writing</a:t>
            </a:r>
            <a:r>
              <a:rPr lang="es-ES" sz="2400" dirty="0" smtClean="0"/>
              <a:t> </a:t>
            </a:r>
            <a:r>
              <a:rPr lang="es-ES" sz="2400" dirty="0" err="1" smtClean="0"/>
              <a:t>the</a:t>
            </a:r>
            <a:r>
              <a:rPr lang="es-ES" sz="2400" dirty="0" smtClean="0"/>
              <a:t> </a:t>
            </a:r>
            <a:r>
              <a:rPr lang="es-ES" sz="2400" dirty="0" err="1" smtClean="0"/>
              <a:t>thesis</a:t>
            </a:r>
            <a:r>
              <a:rPr lang="es-ES" sz="2400" dirty="0" smtClean="0"/>
              <a:t>.</a:t>
            </a:r>
          </a:p>
          <a:p>
            <a:r>
              <a:rPr lang="es-ES" sz="2400" dirty="0" smtClean="0"/>
              <a:t>I </a:t>
            </a:r>
            <a:r>
              <a:rPr lang="es-ES" sz="2400" dirty="0" err="1" smtClean="0"/>
              <a:t>have</a:t>
            </a:r>
            <a:r>
              <a:rPr lang="es-ES" sz="2400" dirty="0" smtClean="0"/>
              <a:t> </a:t>
            </a:r>
            <a:r>
              <a:rPr lang="es-ES" sz="2400" dirty="0" err="1" smtClean="0"/>
              <a:t>ongoing</a:t>
            </a:r>
            <a:r>
              <a:rPr lang="es-ES" sz="2400" dirty="0" smtClean="0"/>
              <a:t> </a:t>
            </a:r>
            <a:r>
              <a:rPr lang="es-ES" sz="2400" dirty="0" err="1" smtClean="0"/>
              <a:t>collaborations</a:t>
            </a:r>
            <a:r>
              <a:rPr lang="es-ES" sz="2400" dirty="0" smtClean="0"/>
              <a:t> I </a:t>
            </a:r>
            <a:r>
              <a:rPr lang="es-ES" sz="2400" dirty="0" err="1" smtClean="0"/>
              <a:t>have</a:t>
            </a:r>
            <a:r>
              <a:rPr lang="es-ES" sz="2400" dirty="0" smtClean="0"/>
              <a:t> to “</a:t>
            </a:r>
            <a:r>
              <a:rPr lang="es-ES" sz="2400" dirty="0" err="1" smtClean="0"/>
              <a:t>close</a:t>
            </a:r>
            <a:r>
              <a:rPr lang="es-ES" sz="2400" dirty="0" smtClean="0"/>
              <a:t>” </a:t>
            </a:r>
            <a:r>
              <a:rPr lang="es-ES" sz="2400" dirty="0" err="1" smtClean="0"/>
              <a:t>before</a:t>
            </a:r>
            <a:r>
              <a:rPr lang="es-ES" sz="2400" dirty="0" smtClean="0"/>
              <a:t> </a:t>
            </a:r>
            <a:r>
              <a:rPr lang="es-ES" sz="2400" dirty="0" err="1" smtClean="0"/>
              <a:t>defending</a:t>
            </a:r>
            <a:r>
              <a:rPr lang="es-ES" sz="2400" dirty="0" smtClean="0"/>
              <a:t>.</a:t>
            </a:r>
          </a:p>
          <a:p>
            <a:r>
              <a:rPr lang="es-ES" sz="2400" dirty="0" err="1" smtClean="0"/>
              <a:t>Really</a:t>
            </a:r>
            <a:r>
              <a:rPr lang="es-ES" sz="2400" dirty="0" smtClean="0"/>
              <a:t>, I </a:t>
            </a:r>
            <a:r>
              <a:rPr lang="es-ES" sz="2400" dirty="0" err="1" smtClean="0"/>
              <a:t>should</a:t>
            </a:r>
            <a:r>
              <a:rPr lang="es-ES" sz="2400" dirty="0" smtClean="0"/>
              <a:t> </a:t>
            </a:r>
            <a:r>
              <a:rPr lang="es-ES" sz="2400" dirty="0" err="1" smtClean="0"/>
              <a:t>keep</a:t>
            </a:r>
            <a:r>
              <a:rPr lang="es-ES" sz="2400" dirty="0" smtClean="0"/>
              <a:t> </a:t>
            </a:r>
            <a:r>
              <a:rPr lang="es-ES" sz="2400" dirty="0" err="1" smtClean="0"/>
              <a:t>on</a:t>
            </a:r>
            <a:r>
              <a:rPr lang="es-ES" sz="2400" dirty="0" smtClean="0"/>
              <a:t> </a:t>
            </a:r>
            <a:r>
              <a:rPr lang="es-ES" sz="2400" dirty="0" err="1" smtClean="0"/>
              <a:t>writing</a:t>
            </a:r>
            <a:r>
              <a:rPr lang="es-ES" sz="2400" dirty="0" smtClean="0"/>
              <a:t>.</a:t>
            </a:r>
          </a:p>
        </p:txBody>
      </p:sp>
      <p:sp>
        <p:nvSpPr>
          <p:cNvPr id="9" name="Rectángulo 8"/>
          <p:cNvSpPr/>
          <p:nvPr/>
        </p:nvSpPr>
        <p:spPr>
          <a:xfrm>
            <a:off x="2385187" y="5491138"/>
            <a:ext cx="42835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 try to </a:t>
            </a:r>
            <a:r>
              <a:rPr lang="es-E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keep</a:t>
            </a: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it</a:t>
            </a: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28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related</a:t>
            </a: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</a:t>
            </a:r>
            <a:endParaRPr lang="es-ES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19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Question</a:t>
            </a:r>
            <a:r>
              <a:rPr lang="es-ES" dirty="0" smtClean="0"/>
              <a:t> 5</a:t>
            </a:r>
            <a:endParaRPr lang="es-ES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b="1" dirty="0" smtClean="0"/>
              <a:t>…when do you defend?</a:t>
            </a:r>
            <a:endParaRPr lang="en-US" sz="4400" b="1" dirty="0"/>
          </a:p>
          <a:p>
            <a:pPr marL="0" indent="0" algn="ctr">
              <a:buNone/>
            </a:pPr>
            <a:r>
              <a:rPr lang="es-ES" sz="2800" i="1" dirty="0" smtClean="0">
                <a:solidFill>
                  <a:schemeClr val="bg2">
                    <a:lumMod val="90000"/>
                  </a:schemeClr>
                </a:solidFill>
              </a:rPr>
              <a:t>¿cuándo defiendes?</a:t>
            </a:r>
            <a:endParaRPr lang="es-ES" sz="2800" i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17</a:t>
            </a:fld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069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Time </a:t>
            </a:r>
            <a:r>
              <a:rPr lang="es-ES" dirty="0" err="1" smtClean="0"/>
              <a:t>Party</a:t>
            </a:r>
            <a:r>
              <a:rPr lang="es-ES" dirty="0" smtClean="0"/>
              <a:t> Time!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587829" y="1990391"/>
            <a:ext cx="7772400" cy="1262952"/>
          </a:xfrm>
        </p:spPr>
        <p:txBody>
          <a:bodyPr/>
          <a:lstStyle/>
          <a:p>
            <a:pPr marL="0" indent="0" algn="ctr">
              <a:buNone/>
            </a:pPr>
            <a:r>
              <a:rPr lang="es-ES" sz="8000" b="1" dirty="0" err="1" smtClean="0"/>
              <a:t>Next</a:t>
            </a:r>
            <a:r>
              <a:rPr lang="es-ES" sz="8000" b="1" dirty="0" smtClean="0"/>
              <a:t> </a:t>
            </a:r>
            <a:r>
              <a:rPr lang="es-ES" sz="8000" b="1" dirty="0" err="1" smtClean="0"/>
              <a:t>year</a:t>
            </a:r>
            <a:r>
              <a:rPr lang="es-ES" sz="8000" b="1" dirty="0" smtClean="0"/>
              <a:t>!</a:t>
            </a:r>
            <a:endParaRPr lang="es-ES" sz="8000" b="1" dirty="0"/>
          </a:p>
        </p:txBody>
      </p:sp>
      <p:sp>
        <p:nvSpPr>
          <p:cNvPr id="9" name="Marcador de contenido 3"/>
          <p:cNvSpPr txBox="1">
            <a:spLocks/>
          </p:cNvSpPr>
          <p:nvPr/>
        </p:nvSpPr>
        <p:spPr bwMode="auto">
          <a:xfrm>
            <a:off x="2147035" y="3451279"/>
            <a:ext cx="4408716" cy="12629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 defTabSz="914400">
              <a:buFont typeface="Wingdings" charset="2"/>
              <a:buNone/>
            </a:pPr>
            <a:r>
              <a:rPr lang="es-ES" sz="3600" kern="0" dirty="0" smtClean="0"/>
              <a:t>…</a:t>
            </a:r>
            <a:r>
              <a:rPr lang="es-ES" sz="3600" kern="0" dirty="0" err="1" smtClean="0"/>
              <a:t>if</a:t>
            </a:r>
            <a:r>
              <a:rPr lang="es-ES" sz="3600" kern="0" dirty="0" smtClean="0"/>
              <a:t> </a:t>
            </a:r>
            <a:r>
              <a:rPr lang="es-ES" sz="3600" kern="0" dirty="0" err="1" smtClean="0"/>
              <a:t>everything</a:t>
            </a:r>
            <a:r>
              <a:rPr lang="es-ES" sz="3600" kern="0" dirty="0" smtClean="0"/>
              <a:t> </a:t>
            </a:r>
            <a:r>
              <a:rPr lang="es-ES" sz="3600" kern="0" dirty="0" err="1" smtClean="0"/>
              <a:t>goes</a:t>
            </a:r>
            <a:r>
              <a:rPr lang="es-ES" sz="3600" kern="0" dirty="0" smtClean="0"/>
              <a:t> as </a:t>
            </a:r>
            <a:r>
              <a:rPr lang="es-ES" sz="3600" kern="0" dirty="0" err="1" smtClean="0"/>
              <a:t>expected</a:t>
            </a:r>
            <a:r>
              <a:rPr lang="es-ES" sz="3600" kern="0" dirty="0" smtClean="0"/>
              <a:t>…</a:t>
            </a:r>
            <a:endParaRPr lang="es-ES" sz="3600" kern="0" dirty="0"/>
          </a:p>
        </p:txBody>
      </p:sp>
    </p:spTree>
    <p:extLst>
      <p:ext uri="{BB962C8B-B14F-4D97-AF65-F5344CB8AC3E}">
        <p14:creationId xmlns:p14="http://schemas.microsoft.com/office/powerpoint/2010/main" val="1722276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9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774744"/>
            <a:ext cx="7772400" cy="1362075"/>
          </a:xfrm>
        </p:spPr>
        <p:txBody>
          <a:bodyPr/>
          <a:lstStyle/>
          <a:p>
            <a:r>
              <a:rPr lang="en-US" dirty="0" smtClean="0"/>
              <a:t>Research stay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idx="1"/>
          </p:nvPr>
        </p:nvSpPr>
        <p:spPr>
          <a:xfrm>
            <a:off x="722313" y="3274557"/>
            <a:ext cx="7772400" cy="1500187"/>
          </a:xfrm>
        </p:spPr>
        <p:txBody>
          <a:bodyPr/>
          <a:lstStyle/>
          <a:p>
            <a:r>
              <a:rPr lang="en-US" dirty="0" err="1" smtClean="0"/>
              <a:t>STLab</a:t>
            </a:r>
            <a:r>
              <a:rPr lang="en-US" dirty="0" smtClean="0"/>
              <a:t> - Italy</a:t>
            </a:r>
            <a:endParaRPr lang="en-US" dirty="0"/>
          </a:p>
        </p:txBody>
      </p:sp>
      <p:pic>
        <p:nvPicPr>
          <p:cNvPr id="1030" name="Picture 6" descr="Resultado de imagen de mano a borsa italia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208464" y="1011747"/>
            <a:ext cx="4400549" cy="310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8093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Outline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0C21DF7-DDCE-4507-AA6C-DD3DE7251441}" type="slidenum">
              <a:rPr lang="es-ES" smtClean="0"/>
              <a:pPr>
                <a:defRPr/>
              </a:pPr>
              <a:t>2</a:t>
            </a:fld>
            <a:endParaRPr lang="es-ES"/>
          </a:p>
        </p:txBody>
      </p:sp>
      <p:pic>
        <p:nvPicPr>
          <p:cNvPr id="16" name="Picture 2" descr="http://insidelegal.typepad.com/files/LTNY11AgendaWordCloud1.jpg"/>
          <p:cNvPicPr>
            <a:picLocks noChangeAspect="1" noChangeArrowheads="1"/>
          </p:cNvPicPr>
          <p:nvPr/>
        </p:nvPicPr>
        <p:blipFill rotWithShape="1"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55" b="4913"/>
          <a:stretch/>
        </p:blipFill>
        <p:spPr bwMode="auto">
          <a:xfrm>
            <a:off x="4389119" y="2310203"/>
            <a:ext cx="4377473" cy="2383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ntent Placeholder 2"/>
          <p:cNvSpPr txBox="1">
            <a:spLocks/>
          </p:cNvSpPr>
          <p:nvPr/>
        </p:nvSpPr>
        <p:spPr bwMode="auto">
          <a:xfrm>
            <a:off x="484132" y="562349"/>
            <a:ext cx="3827986" cy="52764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buFont typeface="Wingdings" charset="2"/>
              <a:buNone/>
            </a:pPr>
            <a:r>
              <a:rPr lang="es-ES" sz="3200" b="1" kern="0" dirty="0" err="1"/>
              <a:t>Outline</a:t>
            </a:r>
            <a:endParaRPr lang="es-ES" sz="3200" b="1" kern="0" dirty="0"/>
          </a:p>
          <a:p>
            <a:pPr marL="0" indent="0" defTabSz="914400">
              <a:buFont typeface="Wingdings" charset="2"/>
              <a:buNone/>
            </a:pPr>
            <a:endParaRPr lang="es-ES" sz="2000" b="1" kern="0" dirty="0" smtClean="0"/>
          </a:p>
          <a:p>
            <a:pPr marL="0" indent="0" defTabSz="914400">
              <a:buFont typeface="Wingdings" charset="2"/>
              <a:buNone/>
            </a:pPr>
            <a:endParaRPr lang="es-ES" sz="2000" b="1" kern="0" dirty="0" smtClean="0"/>
          </a:p>
          <a:p>
            <a:pPr defTabSz="914400"/>
            <a:r>
              <a:rPr lang="en-US" kern="0" dirty="0" smtClean="0"/>
              <a:t>Context</a:t>
            </a:r>
          </a:p>
          <a:p>
            <a:pPr defTabSz="914400"/>
            <a:r>
              <a:rPr lang="en-US" kern="0" dirty="0" smtClean="0"/>
              <a:t>Research Stay</a:t>
            </a:r>
          </a:p>
          <a:p>
            <a:pPr lvl="1" defTabSz="914400"/>
            <a:r>
              <a:rPr lang="en-US" kern="0" dirty="0" smtClean="0"/>
              <a:t>FRED tool</a:t>
            </a:r>
          </a:p>
          <a:p>
            <a:pPr lvl="1" defTabSz="914400"/>
            <a:r>
              <a:rPr lang="en-US" kern="0" dirty="0" smtClean="0"/>
              <a:t>Bologna</a:t>
            </a:r>
          </a:p>
          <a:p>
            <a:pPr lvl="1" defTabSz="914400"/>
            <a:r>
              <a:rPr lang="en-US" kern="0" dirty="0" smtClean="0"/>
              <a:t>Rome</a:t>
            </a:r>
          </a:p>
          <a:p>
            <a:pPr lvl="1" defTabSz="914400"/>
            <a:r>
              <a:rPr lang="en-US" kern="0" dirty="0" smtClean="0"/>
              <a:t>Future</a:t>
            </a:r>
          </a:p>
          <a:p>
            <a:pPr defTabSz="914400"/>
            <a:r>
              <a:rPr lang="en-US" kern="0" dirty="0" smtClean="0"/>
              <a:t>Next Steps</a:t>
            </a:r>
          </a:p>
          <a:p>
            <a:pPr defTabSz="914400"/>
            <a:endParaRPr lang="en-US" kern="0" dirty="0"/>
          </a:p>
          <a:p>
            <a:pPr defTabSz="914400"/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53388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Research</a:t>
            </a:r>
            <a:r>
              <a:rPr lang="es-ES" dirty="0" smtClean="0"/>
              <a:t> </a:t>
            </a:r>
            <a:r>
              <a:rPr lang="es-ES" dirty="0" err="1" smtClean="0"/>
              <a:t>stay</a:t>
            </a:r>
            <a:r>
              <a:rPr lang="es-ES" dirty="0" smtClean="0"/>
              <a:t> </a:t>
            </a:r>
            <a:r>
              <a:rPr lang="es-ES" dirty="0" err="1" smtClean="0"/>
              <a:t>introduction</a:t>
            </a:r>
            <a:endParaRPr lang="es-ES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>
          <a:xfrm>
            <a:off x="838200" y="4804243"/>
            <a:ext cx="7512422" cy="1678556"/>
          </a:xfrm>
        </p:spPr>
        <p:txBody>
          <a:bodyPr/>
          <a:lstStyle/>
          <a:p>
            <a:r>
              <a:rPr lang="es-ES" dirty="0" err="1" smtClean="0"/>
              <a:t>Abstract</a:t>
            </a:r>
            <a:r>
              <a:rPr lang="es-ES" dirty="0" smtClean="0"/>
              <a:t> </a:t>
            </a:r>
            <a:r>
              <a:rPr lang="es-ES" dirty="0" err="1" smtClean="0"/>
              <a:t>Objective</a:t>
            </a:r>
            <a:r>
              <a:rPr lang="es-ES" dirty="0" smtClean="0"/>
              <a:t>: </a:t>
            </a:r>
            <a:r>
              <a:rPr lang="es-ES" dirty="0" err="1" smtClean="0"/>
              <a:t>event</a:t>
            </a:r>
            <a:r>
              <a:rPr lang="es-ES" dirty="0" smtClean="0"/>
              <a:t> </a:t>
            </a:r>
            <a:r>
              <a:rPr lang="es-ES" dirty="0" err="1" smtClean="0"/>
              <a:t>extraction</a:t>
            </a:r>
            <a:r>
              <a:rPr lang="es-ES" dirty="0" smtClean="0"/>
              <a:t> in </a:t>
            </a:r>
            <a:r>
              <a:rPr lang="es-ES" dirty="0" err="1" smtClean="0"/>
              <a:t>the</a:t>
            </a:r>
            <a:r>
              <a:rPr lang="es-ES" dirty="0" smtClean="0"/>
              <a:t> legal </a:t>
            </a:r>
            <a:r>
              <a:rPr lang="es-ES" dirty="0" err="1" smtClean="0"/>
              <a:t>domain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20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5122" name="Picture 2" descr="Resultado de imagen de aldo gangemi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683552" y="1118507"/>
            <a:ext cx="2667070" cy="3224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Marcador de contenido 5"/>
          <p:cNvSpPr txBox="1">
            <a:spLocks/>
          </p:cNvSpPr>
          <p:nvPr/>
        </p:nvSpPr>
        <p:spPr bwMode="auto">
          <a:xfrm>
            <a:off x="838200" y="846511"/>
            <a:ext cx="5135336" cy="56036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defTabSz="914400"/>
            <a:r>
              <a:rPr lang="es-ES" kern="0" dirty="0" err="1" smtClean="0"/>
              <a:t>Three</a:t>
            </a:r>
            <a:r>
              <a:rPr lang="es-ES" kern="0" dirty="0" smtClean="0"/>
              <a:t> </a:t>
            </a:r>
            <a:r>
              <a:rPr lang="es-ES" kern="0" dirty="0" err="1" smtClean="0"/>
              <a:t>months</a:t>
            </a:r>
            <a:r>
              <a:rPr lang="es-ES" kern="0" dirty="0" smtClean="0"/>
              <a:t> at </a:t>
            </a:r>
            <a:r>
              <a:rPr lang="es-ES" kern="0" dirty="0" err="1" smtClean="0"/>
              <a:t>STLab</a:t>
            </a:r>
            <a:endParaRPr lang="es-ES" kern="0" dirty="0" smtClean="0"/>
          </a:p>
          <a:p>
            <a:pPr lvl="1" defTabSz="914400"/>
            <a:r>
              <a:rPr lang="es-ES" kern="0" dirty="0" smtClean="0"/>
              <a:t>02/09-11/10/2019 – UNIBO (</a:t>
            </a:r>
            <a:r>
              <a:rPr lang="es-ES" kern="0" dirty="0" err="1" smtClean="0"/>
              <a:t>Bologna</a:t>
            </a:r>
            <a:r>
              <a:rPr lang="es-ES" kern="0" dirty="0" smtClean="0"/>
              <a:t>)</a:t>
            </a:r>
          </a:p>
          <a:p>
            <a:pPr lvl="1" defTabSz="914400"/>
            <a:r>
              <a:rPr lang="es-ES" kern="0" dirty="0" smtClean="0"/>
              <a:t>14/10-02/12/2019 – CNR-ISCT (Rome)</a:t>
            </a:r>
          </a:p>
          <a:p>
            <a:pPr lvl="1" defTabSz="914400"/>
            <a:endParaRPr lang="es-ES" kern="0" dirty="0" smtClean="0"/>
          </a:p>
          <a:p>
            <a:pPr lvl="1" defTabSz="914400"/>
            <a:endParaRPr lang="es-ES" sz="1000" kern="0" dirty="0" smtClean="0"/>
          </a:p>
          <a:p>
            <a:pPr defTabSz="914400"/>
            <a:r>
              <a:rPr lang="es-ES" kern="0" dirty="0" err="1" smtClean="0"/>
              <a:t>Worked</a:t>
            </a:r>
            <a:r>
              <a:rPr lang="es-ES" kern="0" dirty="0" smtClean="0"/>
              <a:t> </a:t>
            </a:r>
            <a:r>
              <a:rPr lang="es-ES" kern="0" dirty="0" err="1" smtClean="0"/>
              <a:t>mainly</a:t>
            </a:r>
            <a:r>
              <a:rPr lang="es-ES" kern="0" dirty="0" smtClean="0"/>
              <a:t> </a:t>
            </a:r>
            <a:r>
              <a:rPr lang="es-ES" kern="0" dirty="0" err="1" smtClean="0"/>
              <a:t>with</a:t>
            </a:r>
            <a:r>
              <a:rPr lang="es-ES" kern="0" dirty="0" smtClean="0"/>
              <a:t> Aldo Gangemi </a:t>
            </a:r>
            <a:r>
              <a:rPr lang="es-ES" kern="0" dirty="0" err="1" smtClean="0"/>
              <a:t>using</a:t>
            </a:r>
            <a:r>
              <a:rPr lang="es-ES" kern="0" dirty="0" smtClean="0"/>
              <a:t> FRED.</a:t>
            </a:r>
          </a:p>
          <a:p>
            <a:pPr defTabSz="914400"/>
            <a:endParaRPr lang="es-ES" kern="0" dirty="0" smtClean="0"/>
          </a:p>
          <a:p>
            <a:pPr defTabSz="914400"/>
            <a:endParaRPr lang="es-ES" kern="0" dirty="0" smtClean="0"/>
          </a:p>
          <a:p>
            <a:pPr defTabSz="914400"/>
            <a:endParaRPr lang="es-ES" kern="0" dirty="0" smtClean="0"/>
          </a:p>
          <a:p>
            <a:pPr defTabSz="914400"/>
            <a:endParaRPr lang="es-ES" kern="0" dirty="0" smtClean="0"/>
          </a:p>
          <a:p>
            <a:pPr defTabSz="914400"/>
            <a:endParaRPr lang="es-ES" kern="0" dirty="0" smtClean="0"/>
          </a:p>
          <a:p>
            <a:pPr defTabSz="914400"/>
            <a:endParaRPr lang="es-ES" kern="0" dirty="0" smtClean="0"/>
          </a:p>
          <a:p>
            <a:pPr defTabSz="914400"/>
            <a:endParaRPr lang="es-ES" kern="0" dirty="0"/>
          </a:p>
        </p:txBody>
      </p:sp>
    </p:spTree>
    <p:extLst>
      <p:ext uri="{BB962C8B-B14F-4D97-AF65-F5344CB8AC3E}">
        <p14:creationId xmlns:p14="http://schemas.microsoft.com/office/powerpoint/2010/main" val="308265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774744"/>
            <a:ext cx="7772400" cy="1362075"/>
          </a:xfrm>
        </p:spPr>
        <p:txBody>
          <a:bodyPr/>
          <a:lstStyle/>
          <a:p>
            <a:r>
              <a:rPr lang="en-US" dirty="0" smtClean="0"/>
              <a:t>FRED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idx="1"/>
          </p:nvPr>
        </p:nvSpPr>
        <p:spPr>
          <a:xfrm>
            <a:off x="722313" y="3274557"/>
            <a:ext cx="7772400" cy="1500187"/>
          </a:xfrm>
        </p:spPr>
        <p:txBody>
          <a:bodyPr/>
          <a:lstStyle/>
          <a:p>
            <a:r>
              <a:rPr lang="en-US" dirty="0" smtClean="0"/>
              <a:t>Research Stay</a:t>
            </a:r>
            <a:endParaRPr lang="en-US" dirty="0"/>
          </a:p>
        </p:txBody>
      </p:sp>
      <p:pic>
        <p:nvPicPr>
          <p:cNvPr id="1034" name="Picture 10" descr="Resultado de imagen de fred astai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0650" y="1014858"/>
            <a:ext cx="2934834" cy="3665689"/>
          </a:xfrm>
          <a:prstGeom prst="ellipse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394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B9C85F-4A9A-4DA6-B24D-D0E11F8A4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735" y="2267091"/>
            <a:ext cx="7886700" cy="994172"/>
          </a:xfrm>
        </p:spPr>
        <p:txBody>
          <a:bodyPr/>
          <a:lstStyle/>
          <a:p>
            <a:pPr algn="ctr"/>
            <a:r>
              <a:rPr lang="en-US" sz="20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Tom established a purchase contract with Sally to buy bread on October 1 2018.</a:t>
            </a:r>
            <a:endParaRPr lang="es-ES" sz="2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71" y="3484453"/>
            <a:ext cx="9091829" cy="2147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/>
          <p:cNvSpPr txBox="1">
            <a:spLocks/>
          </p:cNvSpPr>
          <p:nvPr/>
        </p:nvSpPr>
        <p:spPr bwMode="auto">
          <a:xfrm>
            <a:off x="1295400" y="80868"/>
            <a:ext cx="7772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defTabSz="914400"/>
            <a:r>
              <a:rPr lang="es-ES" kern="0" dirty="0" smtClean="0"/>
              <a:t>FRED </a:t>
            </a:r>
            <a:r>
              <a:rPr lang="es-ES" kern="0" dirty="0" err="1" smtClean="0"/>
              <a:t>who</a:t>
            </a:r>
            <a:r>
              <a:rPr lang="es-ES" kern="0" dirty="0" smtClean="0"/>
              <a:t>?</a:t>
            </a:r>
            <a:endParaRPr lang="es-ES" kern="0" dirty="0"/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A5B9C85F-4A9A-4DA6-B24D-D0E11F8A4EF7}"/>
              </a:ext>
            </a:extLst>
          </p:cNvPr>
          <p:cNvSpPr txBox="1">
            <a:spLocks/>
          </p:cNvSpPr>
          <p:nvPr/>
        </p:nvSpPr>
        <p:spPr bwMode="auto">
          <a:xfrm>
            <a:off x="831626" y="727859"/>
            <a:ext cx="8108265" cy="9941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algn="ctr" defTabSz="914400"/>
            <a:r>
              <a:rPr lang="en-US" b="0" kern="0" dirty="0" smtClean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FRED</a:t>
            </a:r>
            <a:r>
              <a:rPr lang="en-US" b="0" kern="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is </a:t>
            </a:r>
            <a:r>
              <a:rPr lang="en-US" b="0" kern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tool </a:t>
            </a:r>
            <a:r>
              <a:rPr lang="en-US" b="0" kern="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that transforms Natural Language into RDF/OWL </a:t>
            </a:r>
            <a:r>
              <a:rPr lang="en-US" b="0" kern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ontologies and linked </a:t>
            </a:r>
            <a:r>
              <a:rPr lang="en-US" b="0" kern="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data.</a:t>
            </a:r>
            <a:endParaRPr lang="es-ES" b="0" kern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515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B9C85F-4A9A-4DA6-B24D-D0E11F8A4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694" y="1052667"/>
            <a:ext cx="8851106" cy="1626010"/>
          </a:xfrm>
        </p:spPr>
        <p:txBody>
          <a:bodyPr>
            <a:normAutofit/>
          </a:bodyPr>
          <a:lstStyle/>
          <a:p>
            <a:pPr algn="ctr"/>
            <a:r>
              <a:rPr lang="en-US" sz="20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only material change is to note the threat causing Person A to rescind with explanation of being a minor, but then subsequently re-rescinded when it was exposed that Person B’s motive was to sell to another buyer at a higher price.</a:t>
            </a:r>
            <a:endParaRPr lang="es-ES" sz="20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604A2B2-F442-448D-94C8-CC3B511648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02419"/>
            <a:ext cx="9144000" cy="244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ítulo 1"/>
          <p:cNvSpPr txBox="1">
            <a:spLocks/>
          </p:cNvSpPr>
          <p:nvPr/>
        </p:nvSpPr>
        <p:spPr bwMode="auto">
          <a:xfrm>
            <a:off x="1295400" y="80868"/>
            <a:ext cx="7772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defTabSz="914400"/>
            <a:r>
              <a:rPr lang="es-ES" kern="0" dirty="0" smtClean="0"/>
              <a:t>FRED “</a:t>
            </a:r>
            <a:r>
              <a:rPr lang="es-ES" kern="0" dirty="0" err="1" smtClean="0"/>
              <a:t>life</a:t>
            </a:r>
            <a:r>
              <a:rPr lang="es-ES" kern="0" dirty="0" smtClean="0"/>
              <a:t> </a:t>
            </a:r>
            <a:r>
              <a:rPr lang="es-ES" kern="0" dirty="0" err="1" smtClean="0"/>
              <a:t>is</a:t>
            </a:r>
            <a:r>
              <a:rPr lang="es-ES" kern="0" dirty="0" smtClean="0"/>
              <a:t> </a:t>
            </a:r>
            <a:r>
              <a:rPr lang="es-ES" kern="0" dirty="0" err="1" smtClean="0"/>
              <a:t>tough</a:t>
            </a:r>
            <a:r>
              <a:rPr lang="es-ES" kern="0" dirty="0" smtClean="0"/>
              <a:t>” </a:t>
            </a:r>
            <a:r>
              <a:rPr lang="es-ES" kern="0" dirty="0" err="1" smtClean="0"/>
              <a:t>example</a:t>
            </a:r>
            <a:endParaRPr lang="es-ES" kern="0" dirty="0"/>
          </a:p>
        </p:txBody>
      </p:sp>
    </p:spTree>
    <p:extLst>
      <p:ext uri="{BB962C8B-B14F-4D97-AF65-F5344CB8AC3E}">
        <p14:creationId xmlns:p14="http://schemas.microsoft.com/office/powerpoint/2010/main" val="90509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Steps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24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685800" y="720970"/>
            <a:ext cx="7772400" cy="2291652"/>
          </a:xfrm>
        </p:spPr>
        <p:txBody>
          <a:bodyPr/>
          <a:lstStyle/>
          <a:p>
            <a:r>
              <a:rPr lang="es-ES" dirty="0" smtClean="0"/>
              <a:t>FRED </a:t>
            </a:r>
            <a:r>
              <a:rPr lang="es-ES" dirty="0" err="1"/>
              <a:t>did</a:t>
            </a:r>
            <a:r>
              <a:rPr lang="es-ES" dirty="0"/>
              <a:t> </a:t>
            </a:r>
            <a:r>
              <a:rPr lang="es-ES" dirty="0" err="1"/>
              <a:t>not</a:t>
            </a:r>
            <a:r>
              <a:rPr lang="es-ES" dirty="0"/>
              <a:t> </a:t>
            </a:r>
            <a:r>
              <a:rPr lang="es-ES" dirty="0" err="1"/>
              <a:t>work</a:t>
            </a:r>
            <a:r>
              <a:rPr lang="es-ES" dirty="0"/>
              <a:t> </a:t>
            </a:r>
            <a:r>
              <a:rPr lang="es-ES" dirty="0" err="1"/>
              <a:t>very</a:t>
            </a:r>
            <a:r>
              <a:rPr lang="es-ES" dirty="0"/>
              <a:t> </a:t>
            </a:r>
            <a:r>
              <a:rPr lang="es-ES" dirty="0" err="1"/>
              <a:t>well</a:t>
            </a:r>
            <a:r>
              <a:rPr lang="es-ES" dirty="0"/>
              <a:t> in legal </a:t>
            </a:r>
            <a:r>
              <a:rPr lang="es-ES" dirty="0" err="1"/>
              <a:t>texts</a:t>
            </a:r>
            <a:r>
              <a:rPr lang="es-ES" dirty="0"/>
              <a:t>.</a:t>
            </a:r>
          </a:p>
          <a:p>
            <a:r>
              <a:rPr lang="es-ES" dirty="0" err="1" smtClean="0"/>
              <a:t>Let’s</a:t>
            </a:r>
            <a:r>
              <a:rPr lang="es-ES" dirty="0" smtClean="0"/>
              <a:t> </a:t>
            </a:r>
            <a:r>
              <a:rPr lang="es-ES" dirty="0" err="1" smtClean="0"/>
              <a:t>download</a:t>
            </a:r>
            <a:r>
              <a:rPr lang="es-ES" dirty="0" smtClean="0"/>
              <a:t> and </a:t>
            </a:r>
            <a:r>
              <a:rPr lang="es-ES" dirty="0" err="1" smtClean="0"/>
              <a:t>preprocess</a:t>
            </a:r>
            <a:r>
              <a:rPr lang="es-ES" dirty="0" smtClean="0"/>
              <a:t> </a:t>
            </a:r>
            <a:r>
              <a:rPr lang="es-ES" dirty="0" err="1" smtClean="0"/>
              <a:t>judgments</a:t>
            </a:r>
            <a:r>
              <a:rPr lang="es-ES" dirty="0" smtClean="0"/>
              <a:t> and </a:t>
            </a:r>
            <a:r>
              <a:rPr lang="es-ES" dirty="0" err="1" smtClean="0"/>
              <a:t>see</a:t>
            </a:r>
            <a:r>
              <a:rPr lang="es-ES" dirty="0" smtClean="0"/>
              <a:t> </a:t>
            </a:r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behaves</a:t>
            </a:r>
            <a:r>
              <a:rPr lang="es-ES" dirty="0" smtClean="0"/>
              <a:t>.</a:t>
            </a:r>
          </a:p>
          <a:p>
            <a:r>
              <a:rPr lang="es-ES" dirty="0" smtClean="0"/>
              <a:t>So </a:t>
            </a:r>
            <a:r>
              <a:rPr lang="es-ES" dirty="0" err="1" smtClean="0"/>
              <a:t>steps</a:t>
            </a:r>
            <a:r>
              <a:rPr lang="es-ES" dirty="0" smtClean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 err="1" smtClean="0"/>
              <a:t>Choose</a:t>
            </a:r>
            <a:r>
              <a:rPr lang="es-ES" dirty="0"/>
              <a:t> </a:t>
            </a:r>
            <a:r>
              <a:rPr lang="es-ES" dirty="0" smtClean="0"/>
              <a:t>a </a:t>
            </a:r>
            <a:r>
              <a:rPr lang="es-ES" dirty="0" err="1" smtClean="0"/>
              <a:t>source</a:t>
            </a:r>
            <a:r>
              <a:rPr lang="es-ES" dirty="0" smtClean="0"/>
              <a:t> </a:t>
            </a:r>
            <a:r>
              <a:rPr lang="es-ES" dirty="0" err="1" smtClean="0"/>
              <a:t>suitable</a:t>
            </a: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s-ES" dirty="0" smtClean="0"/>
              <a:t>Do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preprocessing</a:t>
            </a:r>
            <a:r>
              <a:rPr lang="es-ES" dirty="0" smtClean="0"/>
              <a:t> </a:t>
            </a:r>
            <a:r>
              <a:rPr lang="es-ES" dirty="0" err="1" smtClean="0"/>
              <a:t>needed</a:t>
            </a: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s-ES" dirty="0" smtClean="0"/>
              <a:t>Decide </a:t>
            </a:r>
            <a:r>
              <a:rPr lang="es-ES" dirty="0" err="1" smtClean="0"/>
              <a:t>the</a:t>
            </a:r>
            <a:r>
              <a:rPr lang="es-ES" dirty="0" smtClean="0"/>
              <a:t> data </a:t>
            </a:r>
            <a:r>
              <a:rPr lang="es-ES" dirty="0" err="1" smtClean="0"/>
              <a:t>structure</a:t>
            </a:r>
            <a:r>
              <a:rPr lang="es-ES" dirty="0" smtClean="0"/>
              <a:t> and </a:t>
            </a:r>
            <a:r>
              <a:rPr lang="es-ES" dirty="0" err="1" smtClean="0"/>
              <a:t>send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to FRED 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S" dirty="0" err="1" smtClean="0"/>
              <a:t>Check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result</a:t>
            </a:r>
            <a:r>
              <a:rPr lang="es-ES" dirty="0" smtClean="0"/>
              <a:t> and </a:t>
            </a:r>
            <a:r>
              <a:rPr lang="es-ES" dirty="0" err="1" smtClean="0"/>
              <a:t>improve</a:t>
            </a:r>
            <a:r>
              <a:rPr lang="es-ES" dirty="0" smtClean="0"/>
              <a:t> </a:t>
            </a:r>
            <a:r>
              <a:rPr lang="es-ES" dirty="0" err="1" smtClean="0"/>
              <a:t>if</a:t>
            </a:r>
            <a:r>
              <a:rPr lang="es-ES" dirty="0" smtClean="0"/>
              <a:t> posible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preprocessing</a:t>
            </a: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r>
              <a:rPr lang="es-ES" dirty="0" err="1" smtClean="0"/>
              <a:t>See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output of FRED and decide </a:t>
            </a:r>
            <a:r>
              <a:rPr lang="es-ES" dirty="0" err="1" smtClean="0"/>
              <a:t>how</a:t>
            </a:r>
            <a:r>
              <a:rPr lang="es-ES" dirty="0"/>
              <a:t> </a:t>
            </a:r>
            <a:r>
              <a:rPr lang="es-ES" dirty="0" smtClean="0"/>
              <a:t>to </a:t>
            </a:r>
            <a:r>
              <a:rPr lang="es-ES" dirty="0" err="1" smtClean="0"/>
              <a:t>proceed</a:t>
            </a:r>
            <a:r>
              <a:rPr lang="es-ES" dirty="0" smtClean="0"/>
              <a:t>. Ideas:</a:t>
            </a:r>
          </a:p>
          <a:p>
            <a:pPr marL="1314450" lvl="2" indent="-457200">
              <a:buFont typeface="+mj-lt"/>
              <a:buAutoNum type="arabicPeriod"/>
            </a:pP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there</a:t>
            </a:r>
            <a:r>
              <a:rPr lang="es-ES" dirty="0" smtClean="0"/>
              <a:t> </a:t>
            </a:r>
            <a:r>
              <a:rPr lang="es-ES" dirty="0" err="1" smtClean="0"/>
              <a:t>any</a:t>
            </a:r>
            <a:r>
              <a:rPr lang="es-ES" dirty="0" smtClean="0"/>
              <a:t> </a:t>
            </a:r>
            <a:r>
              <a:rPr lang="es-ES" dirty="0" err="1" smtClean="0"/>
              <a:t>inner</a:t>
            </a:r>
            <a:r>
              <a:rPr lang="es-ES" dirty="0" smtClean="0"/>
              <a:t> </a:t>
            </a:r>
            <a:r>
              <a:rPr lang="es-ES" dirty="0" err="1" smtClean="0"/>
              <a:t>structure</a:t>
            </a:r>
            <a:r>
              <a:rPr lang="es-ES" dirty="0" smtClean="0"/>
              <a:t> in </a:t>
            </a:r>
            <a:r>
              <a:rPr lang="es-ES" dirty="0" err="1" smtClean="0"/>
              <a:t>judgments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can </a:t>
            </a:r>
            <a:r>
              <a:rPr lang="es-ES" dirty="0" err="1" smtClean="0"/>
              <a:t>exploit</a:t>
            </a:r>
            <a:r>
              <a:rPr lang="es-ES" dirty="0" smtClean="0"/>
              <a:t>?</a:t>
            </a:r>
          </a:p>
          <a:p>
            <a:pPr marL="1314450" lvl="2" indent="-457200">
              <a:buFont typeface="+mj-lt"/>
              <a:buAutoNum type="arabicPeriod"/>
            </a:pPr>
            <a:r>
              <a:rPr lang="es-ES" dirty="0" smtClean="0"/>
              <a:t>Can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retrieve</a:t>
            </a:r>
            <a:r>
              <a:rPr lang="es-ES" dirty="0" smtClean="0"/>
              <a:t> </a:t>
            </a:r>
            <a:r>
              <a:rPr lang="es-ES" dirty="0" err="1" smtClean="0"/>
              <a:t>events</a:t>
            </a:r>
            <a:r>
              <a:rPr lang="es-ES" dirty="0" smtClean="0"/>
              <a:t> </a:t>
            </a:r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FRED’s</a:t>
            </a:r>
            <a:r>
              <a:rPr lang="es-ES" dirty="0" smtClean="0"/>
              <a:t> output?</a:t>
            </a:r>
          </a:p>
          <a:p>
            <a:pPr marL="914400" lvl="1" indent="-457200">
              <a:buFont typeface="+mj-lt"/>
              <a:buAutoNum type="arabicPeriod"/>
            </a:pPr>
            <a:endParaRPr lang="es-ES" dirty="0" smtClean="0"/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1714114766"/>
              </p:ext>
            </p:extLst>
          </p:nvPr>
        </p:nvGraphicFramePr>
        <p:xfrm>
          <a:off x="1295400" y="3853542"/>
          <a:ext cx="6898823" cy="3966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3820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774744"/>
            <a:ext cx="7772400" cy="1362075"/>
          </a:xfrm>
        </p:spPr>
        <p:txBody>
          <a:bodyPr/>
          <a:lstStyle/>
          <a:p>
            <a:r>
              <a:rPr lang="en-US" dirty="0" smtClean="0"/>
              <a:t>BOLOGNA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idx="1"/>
          </p:nvPr>
        </p:nvSpPr>
        <p:spPr>
          <a:xfrm>
            <a:off x="722313" y="3274557"/>
            <a:ext cx="7772400" cy="1500187"/>
          </a:xfrm>
        </p:spPr>
        <p:txBody>
          <a:bodyPr/>
          <a:lstStyle/>
          <a:p>
            <a:r>
              <a:rPr lang="en-US" dirty="0" smtClean="0"/>
              <a:t>Research Stay</a:t>
            </a:r>
            <a:endParaRPr lang="en-US" dirty="0"/>
          </a:p>
        </p:txBody>
      </p:sp>
      <p:pic>
        <p:nvPicPr>
          <p:cNvPr id="7170" name="Picture 2" descr="Resultado de imagen de bologna san petron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9888" y="1536243"/>
            <a:ext cx="4314825" cy="3238501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087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1. </a:t>
            </a:r>
            <a:r>
              <a:rPr lang="es-ES" dirty="0" err="1" smtClean="0"/>
              <a:t>Choose</a:t>
            </a:r>
            <a:r>
              <a:rPr lang="es-ES" dirty="0" smtClean="0"/>
              <a:t> </a:t>
            </a:r>
            <a:r>
              <a:rPr lang="es-ES" dirty="0" err="1" smtClean="0"/>
              <a:t>source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26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563336" y="720970"/>
            <a:ext cx="7894864" cy="2291652"/>
          </a:xfrm>
        </p:spPr>
        <p:txBody>
          <a:bodyPr/>
          <a:lstStyle/>
          <a:p>
            <a:r>
              <a:rPr lang="es-ES" dirty="0" err="1" smtClean="0"/>
              <a:t>After</a:t>
            </a:r>
            <a:r>
              <a:rPr lang="es-ES" dirty="0" smtClean="0"/>
              <a:t> </a:t>
            </a:r>
            <a:r>
              <a:rPr lang="es-ES" dirty="0" err="1" smtClean="0"/>
              <a:t>some</a:t>
            </a:r>
            <a:r>
              <a:rPr lang="es-ES" dirty="0" smtClean="0"/>
              <a:t> shopping </a:t>
            </a:r>
            <a:r>
              <a:rPr lang="es-ES" dirty="0" err="1" smtClean="0"/>
              <a:t>around</a:t>
            </a:r>
            <a:r>
              <a:rPr lang="es-ES" dirty="0" smtClean="0"/>
              <a:t>, 				 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chose</a:t>
            </a:r>
            <a:r>
              <a:rPr lang="es-ES" dirty="0" smtClean="0"/>
              <a:t> ECHR and </a:t>
            </a:r>
            <a:r>
              <a:rPr lang="es-ES" dirty="0" err="1" smtClean="0"/>
              <a:t>download</a:t>
            </a:r>
            <a:r>
              <a:rPr lang="es-ES" dirty="0" smtClean="0"/>
              <a:t> 			   a </a:t>
            </a:r>
            <a:r>
              <a:rPr lang="es-ES" dirty="0" err="1" smtClean="0"/>
              <a:t>bunch</a:t>
            </a:r>
            <a:r>
              <a:rPr lang="es-ES" dirty="0" smtClean="0"/>
              <a:t> of </a:t>
            </a:r>
            <a:r>
              <a:rPr lang="es-ES" dirty="0" err="1" smtClean="0"/>
              <a:t>documents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sent</a:t>
            </a:r>
            <a:r>
              <a:rPr lang="es-ES" dirty="0" smtClean="0"/>
              <a:t> </a:t>
            </a:r>
            <a:r>
              <a:rPr lang="es-ES" dirty="0" err="1" smtClean="0"/>
              <a:t>them</a:t>
            </a:r>
            <a:r>
              <a:rPr lang="es-ES" dirty="0" smtClean="0"/>
              <a:t> to FRED and </a:t>
            </a:r>
            <a:r>
              <a:rPr lang="es-ES" dirty="0" err="1" smtClean="0"/>
              <a:t>checked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result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detected</a:t>
            </a:r>
            <a:r>
              <a:rPr lang="es-ES" dirty="0" smtClean="0"/>
              <a:t> </a:t>
            </a:r>
            <a:r>
              <a:rPr lang="es-ES" dirty="0" err="1" smtClean="0"/>
              <a:t>some</a:t>
            </a:r>
            <a:r>
              <a:rPr lang="es-ES" dirty="0" smtClean="0"/>
              <a:t> </a:t>
            </a:r>
            <a:r>
              <a:rPr lang="es-ES" dirty="0" err="1" smtClean="0"/>
              <a:t>problems</a:t>
            </a:r>
            <a:r>
              <a:rPr lang="es-ES" dirty="0" smtClean="0"/>
              <a:t> (X., </a:t>
            </a:r>
            <a:r>
              <a:rPr lang="es-ES" dirty="0" err="1" smtClean="0"/>
              <a:t>keeping</a:t>
            </a:r>
            <a:r>
              <a:rPr lang="es-ES" dirty="0" smtClean="0"/>
              <a:t> </a:t>
            </a:r>
            <a:r>
              <a:rPr lang="es-ES" dirty="0" err="1" smtClean="0"/>
              <a:t>structure</a:t>
            </a:r>
            <a:r>
              <a:rPr lang="es-ES" dirty="0" smtClean="0"/>
              <a:t>, </a:t>
            </a:r>
            <a:r>
              <a:rPr lang="es-ES" dirty="0" err="1" smtClean="0"/>
              <a:t>several</a:t>
            </a:r>
            <a:r>
              <a:rPr lang="es-ES" dirty="0" smtClean="0"/>
              <a:t> </a:t>
            </a:r>
            <a:r>
              <a:rPr lang="es-ES" dirty="0" err="1" smtClean="0"/>
              <a:t>levels</a:t>
            </a:r>
            <a:r>
              <a:rPr lang="es-ES" dirty="0" smtClean="0"/>
              <a:t>, </a:t>
            </a:r>
            <a:r>
              <a:rPr lang="es-ES" dirty="0" err="1" smtClean="0"/>
              <a:t>foreign</a:t>
            </a:r>
            <a:r>
              <a:rPr lang="es-ES" dirty="0" smtClean="0"/>
              <a:t> </a:t>
            </a:r>
            <a:r>
              <a:rPr lang="es-ES" dirty="0" err="1" smtClean="0"/>
              <a:t>expressions</a:t>
            </a:r>
            <a:r>
              <a:rPr lang="es-ES" dirty="0" smtClean="0"/>
              <a:t>, </a:t>
            </a:r>
            <a:r>
              <a:rPr lang="es-ES" dirty="0" err="1" smtClean="0"/>
              <a:t>long</a:t>
            </a:r>
            <a:r>
              <a:rPr lang="es-ES" dirty="0" smtClean="0"/>
              <a:t> </a:t>
            </a:r>
            <a:r>
              <a:rPr lang="es-ES" dirty="0" err="1" smtClean="0"/>
              <a:t>sentences</a:t>
            </a:r>
            <a:r>
              <a:rPr lang="es-ES" dirty="0" smtClean="0"/>
              <a:t>…)</a:t>
            </a:r>
          </a:p>
          <a:p>
            <a:pPr marL="0" indent="0">
              <a:buNone/>
            </a:pP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endParaRPr lang="es-ES" dirty="0" smtClean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336" y="2457451"/>
            <a:ext cx="8126793" cy="2767693"/>
          </a:xfrm>
          <a:prstGeom prst="rect">
            <a:avLst/>
          </a:prstGeom>
        </p:spPr>
      </p:pic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1494987897"/>
              </p:ext>
            </p:extLst>
          </p:nvPr>
        </p:nvGraphicFramePr>
        <p:xfrm>
          <a:off x="6588579" y="-123239"/>
          <a:ext cx="2334984" cy="1827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83105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2. </a:t>
            </a:r>
            <a:r>
              <a:rPr lang="es-ES" dirty="0" err="1" smtClean="0"/>
              <a:t>Preprocessing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27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563336" y="720970"/>
            <a:ext cx="7894864" cy="2291652"/>
          </a:xfrm>
        </p:spPr>
        <p:txBody>
          <a:bodyPr/>
          <a:lstStyle/>
          <a:p>
            <a:r>
              <a:rPr lang="es-ES" dirty="0" err="1" smtClean="0"/>
              <a:t>Based</a:t>
            </a:r>
            <a:r>
              <a:rPr lang="es-ES" dirty="0" smtClean="0"/>
              <a:t> </a:t>
            </a:r>
            <a:r>
              <a:rPr lang="es-ES" dirty="0" err="1" smtClean="0"/>
              <a:t>on</a:t>
            </a:r>
            <a:r>
              <a:rPr lang="es-ES" dirty="0" smtClean="0"/>
              <a:t> a </a:t>
            </a:r>
            <a:r>
              <a:rPr lang="es-ES" dirty="0" err="1" smtClean="0"/>
              <a:t>previous</a:t>
            </a:r>
            <a:r>
              <a:rPr lang="es-ES" dirty="0" smtClean="0"/>
              <a:t> </a:t>
            </a:r>
            <a:r>
              <a:rPr lang="es-ES" dirty="0" err="1" smtClean="0"/>
              <a:t>code</a:t>
            </a:r>
            <a:r>
              <a:rPr lang="es-ES" dirty="0" smtClean="0"/>
              <a:t> </a:t>
            </a:r>
            <a:r>
              <a:rPr lang="es-ES" dirty="0" err="1" smtClean="0"/>
              <a:t>by</a:t>
            </a:r>
            <a:r>
              <a:rPr lang="es-ES" dirty="0" smtClean="0"/>
              <a:t> Víctor, 		</a:t>
            </a:r>
            <a:r>
              <a:rPr lang="es-ES" dirty="0"/>
              <a:t> </a:t>
            </a:r>
            <a:r>
              <a:rPr lang="es-ES" dirty="0" smtClean="0"/>
              <a:t>         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code</a:t>
            </a:r>
            <a:r>
              <a:rPr lang="es-ES" dirty="0" smtClean="0"/>
              <a:t> </a:t>
            </a:r>
            <a:r>
              <a:rPr lang="es-ES" dirty="0" err="1" smtClean="0"/>
              <a:t>some</a:t>
            </a:r>
            <a:r>
              <a:rPr lang="es-ES" dirty="0" smtClean="0"/>
              <a:t> </a:t>
            </a:r>
            <a:r>
              <a:rPr lang="es-ES" dirty="0" err="1" smtClean="0"/>
              <a:t>Structure</a:t>
            </a:r>
            <a:r>
              <a:rPr lang="es-ES" dirty="0" smtClean="0"/>
              <a:t> Extractor			  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this</a:t>
            </a:r>
            <a:r>
              <a:rPr lang="es-ES" dirty="0" smtClean="0"/>
              <a:t> </a:t>
            </a:r>
            <a:r>
              <a:rPr lang="es-ES" dirty="0" err="1" smtClean="0"/>
              <a:t>kind</a:t>
            </a:r>
            <a:r>
              <a:rPr lang="es-ES" dirty="0" smtClean="0"/>
              <a:t> of </a:t>
            </a:r>
            <a:r>
              <a:rPr lang="es-ES" dirty="0" err="1" smtClean="0"/>
              <a:t>document</a:t>
            </a:r>
            <a:r>
              <a:rPr lang="es-ES" dirty="0" smtClean="0"/>
              <a:t>.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extract</a:t>
            </a:r>
            <a:r>
              <a:rPr lang="es-ES" dirty="0" smtClean="0"/>
              <a:t>:</a:t>
            </a:r>
          </a:p>
          <a:p>
            <a:pPr lvl="1"/>
            <a:r>
              <a:rPr lang="es-ES" dirty="0" err="1" smtClean="0"/>
              <a:t>Raw</a:t>
            </a:r>
            <a:r>
              <a:rPr lang="es-ES" dirty="0" smtClean="0"/>
              <a:t> </a:t>
            </a:r>
            <a:r>
              <a:rPr lang="es-ES" dirty="0" err="1" smtClean="0"/>
              <a:t>text</a:t>
            </a:r>
            <a:r>
              <a:rPr lang="es-ES" dirty="0" smtClean="0"/>
              <a:t> (no </a:t>
            </a:r>
            <a:r>
              <a:rPr lang="es-ES" dirty="0" err="1" smtClean="0"/>
              <a:t>X.s</a:t>
            </a:r>
            <a:r>
              <a:rPr lang="es-ES" dirty="0" smtClean="0"/>
              <a:t>, </a:t>
            </a:r>
            <a:r>
              <a:rPr lang="es-ES" dirty="0" err="1" smtClean="0"/>
              <a:t>bullet</a:t>
            </a:r>
            <a:r>
              <a:rPr lang="es-ES" dirty="0" smtClean="0"/>
              <a:t> </a:t>
            </a:r>
            <a:r>
              <a:rPr lang="es-ES" dirty="0" err="1" smtClean="0"/>
              <a:t>points</a:t>
            </a:r>
            <a:r>
              <a:rPr lang="es-ES" dirty="0" smtClean="0"/>
              <a:t>, </a:t>
            </a:r>
            <a:r>
              <a:rPr lang="es-ES" dirty="0" err="1" smtClean="0"/>
              <a:t>weird</a:t>
            </a:r>
            <a:r>
              <a:rPr lang="es-ES" dirty="0" smtClean="0"/>
              <a:t> symbols…)</a:t>
            </a:r>
          </a:p>
          <a:p>
            <a:pPr lvl="1"/>
            <a:r>
              <a:rPr lang="es-ES" dirty="0" err="1" smtClean="0"/>
              <a:t>Type</a:t>
            </a:r>
            <a:r>
              <a:rPr lang="es-ES" dirty="0" smtClean="0"/>
              <a:t> (</a:t>
            </a:r>
            <a:r>
              <a:rPr lang="es-ES" dirty="0" err="1" smtClean="0"/>
              <a:t>paragraph</a:t>
            </a:r>
            <a:r>
              <a:rPr lang="es-ES" dirty="0" smtClean="0"/>
              <a:t>, </a:t>
            </a:r>
            <a:r>
              <a:rPr lang="es-ES" dirty="0" err="1" smtClean="0"/>
              <a:t>title</a:t>
            </a:r>
            <a:r>
              <a:rPr lang="es-ES" dirty="0" smtClean="0"/>
              <a:t>…)</a:t>
            </a:r>
          </a:p>
          <a:p>
            <a:pPr lvl="1"/>
            <a:r>
              <a:rPr lang="es-ES" dirty="0" err="1" smtClean="0"/>
              <a:t>Hierarchy</a:t>
            </a:r>
            <a:r>
              <a:rPr lang="es-ES" dirty="0" smtClean="0"/>
              <a:t> (</a:t>
            </a:r>
            <a:r>
              <a:rPr lang="es-ES" dirty="0" err="1" smtClean="0"/>
              <a:t>parent</a:t>
            </a:r>
            <a:r>
              <a:rPr lang="es-ES" dirty="0" smtClean="0"/>
              <a:t>, </a:t>
            </a:r>
            <a:r>
              <a:rPr lang="es-ES" dirty="0" err="1" smtClean="0"/>
              <a:t>depth</a:t>
            </a:r>
            <a:r>
              <a:rPr lang="es-ES" dirty="0" smtClean="0"/>
              <a:t>)</a:t>
            </a:r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endParaRPr lang="es-ES" dirty="0" smtClean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b="24189"/>
          <a:stretch/>
        </p:blipFill>
        <p:spPr>
          <a:xfrm>
            <a:off x="478973" y="3365187"/>
            <a:ext cx="8126793" cy="2098220"/>
          </a:xfrm>
          <a:prstGeom prst="rect">
            <a:avLst/>
          </a:prstGeom>
        </p:spPr>
      </p:pic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3828079555"/>
              </p:ext>
            </p:extLst>
          </p:nvPr>
        </p:nvGraphicFramePr>
        <p:xfrm>
          <a:off x="6588579" y="-123239"/>
          <a:ext cx="2334984" cy="1827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Forma libre 6"/>
          <p:cNvSpPr/>
          <p:nvPr/>
        </p:nvSpPr>
        <p:spPr bwMode="auto">
          <a:xfrm>
            <a:off x="617766" y="3773966"/>
            <a:ext cx="139542" cy="146390"/>
          </a:xfrm>
          <a:custGeom>
            <a:avLst/>
            <a:gdLst>
              <a:gd name="connsiteX0" fmla="*/ 0 w 139542"/>
              <a:gd name="connsiteY0" fmla="*/ 277585 h 277585"/>
              <a:gd name="connsiteX1" fmla="*/ 16328 w 139542"/>
              <a:gd name="connsiteY1" fmla="*/ 228600 h 277585"/>
              <a:gd name="connsiteX2" fmla="*/ 32657 w 139542"/>
              <a:gd name="connsiteY2" fmla="*/ 171450 h 277585"/>
              <a:gd name="connsiteX3" fmla="*/ 48985 w 139542"/>
              <a:gd name="connsiteY3" fmla="*/ 146957 h 277585"/>
              <a:gd name="connsiteX4" fmla="*/ 65314 w 139542"/>
              <a:gd name="connsiteY4" fmla="*/ 106135 h 277585"/>
              <a:gd name="connsiteX5" fmla="*/ 89807 w 139542"/>
              <a:gd name="connsiteY5" fmla="*/ 65314 h 277585"/>
              <a:gd name="connsiteX6" fmla="*/ 97971 w 139542"/>
              <a:gd name="connsiteY6" fmla="*/ 40821 h 277585"/>
              <a:gd name="connsiteX7" fmla="*/ 122464 w 139542"/>
              <a:gd name="connsiteY7" fmla="*/ 24492 h 277585"/>
              <a:gd name="connsiteX8" fmla="*/ 130628 w 139542"/>
              <a:gd name="connsiteY8" fmla="*/ 0 h 277585"/>
              <a:gd name="connsiteX9" fmla="*/ 138792 w 139542"/>
              <a:gd name="connsiteY9" fmla="*/ 24492 h 277585"/>
              <a:gd name="connsiteX10" fmla="*/ 138792 w 139542"/>
              <a:gd name="connsiteY10" fmla="*/ 65314 h 277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9542" h="277585">
                <a:moveTo>
                  <a:pt x="0" y="277585"/>
                </a:moveTo>
                <a:cubicBezTo>
                  <a:pt x="5443" y="261257"/>
                  <a:pt x="11266" y="245050"/>
                  <a:pt x="16328" y="228600"/>
                </a:cubicBezTo>
                <a:cubicBezTo>
                  <a:pt x="22155" y="209664"/>
                  <a:pt x="25299" y="189845"/>
                  <a:pt x="32657" y="171450"/>
                </a:cubicBezTo>
                <a:cubicBezTo>
                  <a:pt x="36301" y="162340"/>
                  <a:pt x="44597" y="155733"/>
                  <a:pt x="48985" y="146957"/>
                </a:cubicBezTo>
                <a:cubicBezTo>
                  <a:pt x="55539" y="133849"/>
                  <a:pt x="58760" y="119243"/>
                  <a:pt x="65314" y="106135"/>
                </a:cubicBezTo>
                <a:cubicBezTo>
                  <a:pt x="72411" y="91942"/>
                  <a:pt x="82710" y="79507"/>
                  <a:pt x="89807" y="65314"/>
                </a:cubicBezTo>
                <a:cubicBezTo>
                  <a:pt x="93656" y="57617"/>
                  <a:pt x="92595" y="47541"/>
                  <a:pt x="97971" y="40821"/>
                </a:cubicBezTo>
                <a:cubicBezTo>
                  <a:pt x="104101" y="33159"/>
                  <a:pt x="114300" y="29935"/>
                  <a:pt x="122464" y="24492"/>
                </a:cubicBezTo>
                <a:cubicBezTo>
                  <a:pt x="125185" y="16328"/>
                  <a:pt x="122022" y="0"/>
                  <a:pt x="130628" y="0"/>
                </a:cubicBezTo>
                <a:cubicBezTo>
                  <a:pt x="139234" y="0"/>
                  <a:pt x="137725" y="15953"/>
                  <a:pt x="138792" y="24492"/>
                </a:cubicBezTo>
                <a:cubicBezTo>
                  <a:pt x="140480" y="37994"/>
                  <a:pt x="138792" y="51707"/>
                  <a:pt x="138792" y="65314"/>
                </a:cubicBezTo>
              </a:path>
            </a:pathLst>
          </a:cu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8" name="Forma libre 7"/>
          <p:cNvSpPr/>
          <p:nvPr/>
        </p:nvSpPr>
        <p:spPr bwMode="auto">
          <a:xfrm>
            <a:off x="740980" y="3999561"/>
            <a:ext cx="139542" cy="146390"/>
          </a:xfrm>
          <a:custGeom>
            <a:avLst/>
            <a:gdLst>
              <a:gd name="connsiteX0" fmla="*/ 0 w 139542"/>
              <a:gd name="connsiteY0" fmla="*/ 277585 h 277585"/>
              <a:gd name="connsiteX1" fmla="*/ 16328 w 139542"/>
              <a:gd name="connsiteY1" fmla="*/ 228600 h 277585"/>
              <a:gd name="connsiteX2" fmla="*/ 32657 w 139542"/>
              <a:gd name="connsiteY2" fmla="*/ 171450 h 277585"/>
              <a:gd name="connsiteX3" fmla="*/ 48985 w 139542"/>
              <a:gd name="connsiteY3" fmla="*/ 146957 h 277585"/>
              <a:gd name="connsiteX4" fmla="*/ 65314 w 139542"/>
              <a:gd name="connsiteY4" fmla="*/ 106135 h 277585"/>
              <a:gd name="connsiteX5" fmla="*/ 89807 w 139542"/>
              <a:gd name="connsiteY5" fmla="*/ 65314 h 277585"/>
              <a:gd name="connsiteX6" fmla="*/ 97971 w 139542"/>
              <a:gd name="connsiteY6" fmla="*/ 40821 h 277585"/>
              <a:gd name="connsiteX7" fmla="*/ 122464 w 139542"/>
              <a:gd name="connsiteY7" fmla="*/ 24492 h 277585"/>
              <a:gd name="connsiteX8" fmla="*/ 130628 w 139542"/>
              <a:gd name="connsiteY8" fmla="*/ 0 h 277585"/>
              <a:gd name="connsiteX9" fmla="*/ 138792 w 139542"/>
              <a:gd name="connsiteY9" fmla="*/ 24492 h 277585"/>
              <a:gd name="connsiteX10" fmla="*/ 138792 w 139542"/>
              <a:gd name="connsiteY10" fmla="*/ 65314 h 277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9542" h="277585">
                <a:moveTo>
                  <a:pt x="0" y="277585"/>
                </a:moveTo>
                <a:cubicBezTo>
                  <a:pt x="5443" y="261257"/>
                  <a:pt x="11266" y="245050"/>
                  <a:pt x="16328" y="228600"/>
                </a:cubicBezTo>
                <a:cubicBezTo>
                  <a:pt x="22155" y="209664"/>
                  <a:pt x="25299" y="189845"/>
                  <a:pt x="32657" y="171450"/>
                </a:cubicBezTo>
                <a:cubicBezTo>
                  <a:pt x="36301" y="162340"/>
                  <a:pt x="44597" y="155733"/>
                  <a:pt x="48985" y="146957"/>
                </a:cubicBezTo>
                <a:cubicBezTo>
                  <a:pt x="55539" y="133849"/>
                  <a:pt x="58760" y="119243"/>
                  <a:pt x="65314" y="106135"/>
                </a:cubicBezTo>
                <a:cubicBezTo>
                  <a:pt x="72411" y="91942"/>
                  <a:pt x="82710" y="79507"/>
                  <a:pt x="89807" y="65314"/>
                </a:cubicBezTo>
                <a:cubicBezTo>
                  <a:pt x="93656" y="57617"/>
                  <a:pt x="92595" y="47541"/>
                  <a:pt x="97971" y="40821"/>
                </a:cubicBezTo>
                <a:cubicBezTo>
                  <a:pt x="104101" y="33159"/>
                  <a:pt x="114300" y="29935"/>
                  <a:pt x="122464" y="24492"/>
                </a:cubicBezTo>
                <a:cubicBezTo>
                  <a:pt x="125185" y="16328"/>
                  <a:pt x="122022" y="0"/>
                  <a:pt x="130628" y="0"/>
                </a:cubicBezTo>
                <a:cubicBezTo>
                  <a:pt x="139234" y="0"/>
                  <a:pt x="137725" y="15953"/>
                  <a:pt x="138792" y="24492"/>
                </a:cubicBezTo>
                <a:cubicBezTo>
                  <a:pt x="140480" y="37994"/>
                  <a:pt x="138792" y="51707"/>
                  <a:pt x="138792" y="65314"/>
                </a:cubicBezTo>
              </a:path>
            </a:pathLst>
          </a:cu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9" name="Forma libre 8"/>
          <p:cNvSpPr/>
          <p:nvPr/>
        </p:nvSpPr>
        <p:spPr bwMode="auto">
          <a:xfrm>
            <a:off x="700395" y="4285738"/>
            <a:ext cx="139542" cy="146390"/>
          </a:xfrm>
          <a:custGeom>
            <a:avLst/>
            <a:gdLst>
              <a:gd name="connsiteX0" fmla="*/ 0 w 139542"/>
              <a:gd name="connsiteY0" fmla="*/ 277585 h 277585"/>
              <a:gd name="connsiteX1" fmla="*/ 16328 w 139542"/>
              <a:gd name="connsiteY1" fmla="*/ 228600 h 277585"/>
              <a:gd name="connsiteX2" fmla="*/ 32657 w 139542"/>
              <a:gd name="connsiteY2" fmla="*/ 171450 h 277585"/>
              <a:gd name="connsiteX3" fmla="*/ 48985 w 139542"/>
              <a:gd name="connsiteY3" fmla="*/ 146957 h 277585"/>
              <a:gd name="connsiteX4" fmla="*/ 65314 w 139542"/>
              <a:gd name="connsiteY4" fmla="*/ 106135 h 277585"/>
              <a:gd name="connsiteX5" fmla="*/ 89807 w 139542"/>
              <a:gd name="connsiteY5" fmla="*/ 65314 h 277585"/>
              <a:gd name="connsiteX6" fmla="*/ 97971 w 139542"/>
              <a:gd name="connsiteY6" fmla="*/ 40821 h 277585"/>
              <a:gd name="connsiteX7" fmla="*/ 122464 w 139542"/>
              <a:gd name="connsiteY7" fmla="*/ 24492 h 277585"/>
              <a:gd name="connsiteX8" fmla="*/ 130628 w 139542"/>
              <a:gd name="connsiteY8" fmla="*/ 0 h 277585"/>
              <a:gd name="connsiteX9" fmla="*/ 138792 w 139542"/>
              <a:gd name="connsiteY9" fmla="*/ 24492 h 277585"/>
              <a:gd name="connsiteX10" fmla="*/ 138792 w 139542"/>
              <a:gd name="connsiteY10" fmla="*/ 65314 h 277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9542" h="277585">
                <a:moveTo>
                  <a:pt x="0" y="277585"/>
                </a:moveTo>
                <a:cubicBezTo>
                  <a:pt x="5443" y="261257"/>
                  <a:pt x="11266" y="245050"/>
                  <a:pt x="16328" y="228600"/>
                </a:cubicBezTo>
                <a:cubicBezTo>
                  <a:pt x="22155" y="209664"/>
                  <a:pt x="25299" y="189845"/>
                  <a:pt x="32657" y="171450"/>
                </a:cubicBezTo>
                <a:cubicBezTo>
                  <a:pt x="36301" y="162340"/>
                  <a:pt x="44597" y="155733"/>
                  <a:pt x="48985" y="146957"/>
                </a:cubicBezTo>
                <a:cubicBezTo>
                  <a:pt x="55539" y="133849"/>
                  <a:pt x="58760" y="119243"/>
                  <a:pt x="65314" y="106135"/>
                </a:cubicBezTo>
                <a:cubicBezTo>
                  <a:pt x="72411" y="91942"/>
                  <a:pt x="82710" y="79507"/>
                  <a:pt x="89807" y="65314"/>
                </a:cubicBezTo>
                <a:cubicBezTo>
                  <a:pt x="93656" y="57617"/>
                  <a:pt x="92595" y="47541"/>
                  <a:pt x="97971" y="40821"/>
                </a:cubicBezTo>
                <a:cubicBezTo>
                  <a:pt x="104101" y="33159"/>
                  <a:pt x="114300" y="29935"/>
                  <a:pt x="122464" y="24492"/>
                </a:cubicBezTo>
                <a:cubicBezTo>
                  <a:pt x="125185" y="16328"/>
                  <a:pt x="122022" y="0"/>
                  <a:pt x="130628" y="0"/>
                </a:cubicBezTo>
                <a:cubicBezTo>
                  <a:pt x="139234" y="0"/>
                  <a:pt x="137725" y="15953"/>
                  <a:pt x="138792" y="24492"/>
                </a:cubicBezTo>
                <a:cubicBezTo>
                  <a:pt x="140480" y="37994"/>
                  <a:pt x="138792" y="51707"/>
                  <a:pt x="138792" y="65314"/>
                </a:cubicBezTo>
              </a:path>
            </a:pathLst>
          </a:cu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10" name="Forma libre 9"/>
          <p:cNvSpPr/>
          <p:nvPr/>
        </p:nvSpPr>
        <p:spPr bwMode="auto">
          <a:xfrm>
            <a:off x="746186" y="4524325"/>
            <a:ext cx="139542" cy="146390"/>
          </a:xfrm>
          <a:custGeom>
            <a:avLst/>
            <a:gdLst>
              <a:gd name="connsiteX0" fmla="*/ 0 w 139542"/>
              <a:gd name="connsiteY0" fmla="*/ 277585 h 277585"/>
              <a:gd name="connsiteX1" fmla="*/ 16328 w 139542"/>
              <a:gd name="connsiteY1" fmla="*/ 228600 h 277585"/>
              <a:gd name="connsiteX2" fmla="*/ 32657 w 139542"/>
              <a:gd name="connsiteY2" fmla="*/ 171450 h 277585"/>
              <a:gd name="connsiteX3" fmla="*/ 48985 w 139542"/>
              <a:gd name="connsiteY3" fmla="*/ 146957 h 277585"/>
              <a:gd name="connsiteX4" fmla="*/ 65314 w 139542"/>
              <a:gd name="connsiteY4" fmla="*/ 106135 h 277585"/>
              <a:gd name="connsiteX5" fmla="*/ 89807 w 139542"/>
              <a:gd name="connsiteY5" fmla="*/ 65314 h 277585"/>
              <a:gd name="connsiteX6" fmla="*/ 97971 w 139542"/>
              <a:gd name="connsiteY6" fmla="*/ 40821 h 277585"/>
              <a:gd name="connsiteX7" fmla="*/ 122464 w 139542"/>
              <a:gd name="connsiteY7" fmla="*/ 24492 h 277585"/>
              <a:gd name="connsiteX8" fmla="*/ 130628 w 139542"/>
              <a:gd name="connsiteY8" fmla="*/ 0 h 277585"/>
              <a:gd name="connsiteX9" fmla="*/ 138792 w 139542"/>
              <a:gd name="connsiteY9" fmla="*/ 24492 h 277585"/>
              <a:gd name="connsiteX10" fmla="*/ 138792 w 139542"/>
              <a:gd name="connsiteY10" fmla="*/ 65314 h 277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9542" h="277585">
                <a:moveTo>
                  <a:pt x="0" y="277585"/>
                </a:moveTo>
                <a:cubicBezTo>
                  <a:pt x="5443" y="261257"/>
                  <a:pt x="11266" y="245050"/>
                  <a:pt x="16328" y="228600"/>
                </a:cubicBezTo>
                <a:cubicBezTo>
                  <a:pt x="22155" y="209664"/>
                  <a:pt x="25299" y="189845"/>
                  <a:pt x="32657" y="171450"/>
                </a:cubicBezTo>
                <a:cubicBezTo>
                  <a:pt x="36301" y="162340"/>
                  <a:pt x="44597" y="155733"/>
                  <a:pt x="48985" y="146957"/>
                </a:cubicBezTo>
                <a:cubicBezTo>
                  <a:pt x="55539" y="133849"/>
                  <a:pt x="58760" y="119243"/>
                  <a:pt x="65314" y="106135"/>
                </a:cubicBezTo>
                <a:cubicBezTo>
                  <a:pt x="72411" y="91942"/>
                  <a:pt x="82710" y="79507"/>
                  <a:pt x="89807" y="65314"/>
                </a:cubicBezTo>
                <a:cubicBezTo>
                  <a:pt x="93656" y="57617"/>
                  <a:pt x="92595" y="47541"/>
                  <a:pt x="97971" y="40821"/>
                </a:cubicBezTo>
                <a:cubicBezTo>
                  <a:pt x="104101" y="33159"/>
                  <a:pt x="114300" y="29935"/>
                  <a:pt x="122464" y="24492"/>
                </a:cubicBezTo>
                <a:cubicBezTo>
                  <a:pt x="125185" y="16328"/>
                  <a:pt x="122022" y="0"/>
                  <a:pt x="130628" y="0"/>
                </a:cubicBezTo>
                <a:cubicBezTo>
                  <a:pt x="139234" y="0"/>
                  <a:pt x="137725" y="15953"/>
                  <a:pt x="138792" y="24492"/>
                </a:cubicBezTo>
                <a:cubicBezTo>
                  <a:pt x="140480" y="37994"/>
                  <a:pt x="138792" y="51707"/>
                  <a:pt x="138792" y="65314"/>
                </a:cubicBezTo>
              </a:path>
            </a:pathLst>
          </a:cu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11" name="Forma libre 10"/>
          <p:cNvSpPr/>
          <p:nvPr/>
        </p:nvSpPr>
        <p:spPr bwMode="auto">
          <a:xfrm>
            <a:off x="770166" y="4819565"/>
            <a:ext cx="139542" cy="146390"/>
          </a:xfrm>
          <a:custGeom>
            <a:avLst/>
            <a:gdLst>
              <a:gd name="connsiteX0" fmla="*/ 0 w 139542"/>
              <a:gd name="connsiteY0" fmla="*/ 277585 h 277585"/>
              <a:gd name="connsiteX1" fmla="*/ 16328 w 139542"/>
              <a:gd name="connsiteY1" fmla="*/ 228600 h 277585"/>
              <a:gd name="connsiteX2" fmla="*/ 32657 w 139542"/>
              <a:gd name="connsiteY2" fmla="*/ 171450 h 277585"/>
              <a:gd name="connsiteX3" fmla="*/ 48985 w 139542"/>
              <a:gd name="connsiteY3" fmla="*/ 146957 h 277585"/>
              <a:gd name="connsiteX4" fmla="*/ 65314 w 139542"/>
              <a:gd name="connsiteY4" fmla="*/ 106135 h 277585"/>
              <a:gd name="connsiteX5" fmla="*/ 89807 w 139542"/>
              <a:gd name="connsiteY5" fmla="*/ 65314 h 277585"/>
              <a:gd name="connsiteX6" fmla="*/ 97971 w 139542"/>
              <a:gd name="connsiteY6" fmla="*/ 40821 h 277585"/>
              <a:gd name="connsiteX7" fmla="*/ 122464 w 139542"/>
              <a:gd name="connsiteY7" fmla="*/ 24492 h 277585"/>
              <a:gd name="connsiteX8" fmla="*/ 130628 w 139542"/>
              <a:gd name="connsiteY8" fmla="*/ 0 h 277585"/>
              <a:gd name="connsiteX9" fmla="*/ 138792 w 139542"/>
              <a:gd name="connsiteY9" fmla="*/ 24492 h 277585"/>
              <a:gd name="connsiteX10" fmla="*/ 138792 w 139542"/>
              <a:gd name="connsiteY10" fmla="*/ 65314 h 277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9542" h="277585">
                <a:moveTo>
                  <a:pt x="0" y="277585"/>
                </a:moveTo>
                <a:cubicBezTo>
                  <a:pt x="5443" y="261257"/>
                  <a:pt x="11266" y="245050"/>
                  <a:pt x="16328" y="228600"/>
                </a:cubicBezTo>
                <a:cubicBezTo>
                  <a:pt x="22155" y="209664"/>
                  <a:pt x="25299" y="189845"/>
                  <a:pt x="32657" y="171450"/>
                </a:cubicBezTo>
                <a:cubicBezTo>
                  <a:pt x="36301" y="162340"/>
                  <a:pt x="44597" y="155733"/>
                  <a:pt x="48985" y="146957"/>
                </a:cubicBezTo>
                <a:cubicBezTo>
                  <a:pt x="55539" y="133849"/>
                  <a:pt x="58760" y="119243"/>
                  <a:pt x="65314" y="106135"/>
                </a:cubicBezTo>
                <a:cubicBezTo>
                  <a:pt x="72411" y="91942"/>
                  <a:pt x="82710" y="79507"/>
                  <a:pt x="89807" y="65314"/>
                </a:cubicBezTo>
                <a:cubicBezTo>
                  <a:pt x="93656" y="57617"/>
                  <a:pt x="92595" y="47541"/>
                  <a:pt x="97971" y="40821"/>
                </a:cubicBezTo>
                <a:cubicBezTo>
                  <a:pt x="104101" y="33159"/>
                  <a:pt x="114300" y="29935"/>
                  <a:pt x="122464" y="24492"/>
                </a:cubicBezTo>
                <a:cubicBezTo>
                  <a:pt x="125185" y="16328"/>
                  <a:pt x="122022" y="0"/>
                  <a:pt x="130628" y="0"/>
                </a:cubicBezTo>
                <a:cubicBezTo>
                  <a:pt x="139234" y="0"/>
                  <a:pt x="137725" y="15953"/>
                  <a:pt x="138792" y="24492"/>
                </a:cubicBezTo>
                <a:cubicBezTo>
                  <a:pt x="140480" y="37994"/>
                  <a:pt x="138792" y="51707"/>
                  <a:pt x="138792" y="65314"/>
                </a:cubicBezTo>
              </a:path>
            </a:pathLst>
          </a:cu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14" name="Rectángulo 13"/>
          <p:cNvSpPr/>
          <p:nvPr/>
        </p:nvSpPr>
        <p:spPr bwMode="auto">
          <a:xfrm>
            <a:off x="617766" y="4498304"/>
            <a:ext cx="7988000" cy="299206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16" name="Rectángulo 15"/>
          <p:cNvSpPr/>
          <p:nvPr/>
        </p:nvSpPr>
        <p:spPr bwMode="auto">
          <a:xfrm>
            <a:off x="898586" y="3968484"/>
            <a:ext cx="2470544" cy="186031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17" name="Rectángulo 16"/>
          <p:cNvSpPr/>
          <p:nvPr/>
        </p:nvSpPr>
        <p:spPr bwMode="auto">
          <a:xfrm>
            <a:off x="617766" y="4819046"/>
            <a:ext cx="7988000" cy="672722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18" name="Rectángulo 17"/>
          <p:cNvSpPr/>
          <p:nvPr/>
        </p:nvSpPr>
        <p:spPr bwMode="auto">
          <a:xfrm>
            <a:off x="746186" y="3735699"/>
            <a:ext cx="2002458" cy="186031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19" name="Rectángulo 18"/>
          <p:cNvSpPr/>
          <p:nvPr/>
        </p:nvSpPr>
        <p:spPr bwMode="auto">
          <a:xfrm>
            <a:off x="880522" y="4265519"/>
            <a:ext cx="1304786" cy="186047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31" name="Flecha en U 30"/>
          <p:cNvSpPr/>
          <p:nvPr/>
        </p:nvSpPr>
        <p:spPr bwMode="auto">
          <a:xfrm rot="16200000" flipV="1">
            <a:off x="3510071" y="3846017"/>
            <a:ext cx="354934" cy="244932"/>
          </a:xfrm>
          <a:prstGeom prst="uturnArrow">
            <a:avLst>
              <a:gd name="adj1" fmla="val 23571"/>
              <a:gd name="adj2" fmla="val 25000"/>
              <a:gd name="adj3" fmla="val 25000"/>
              <a:gd name="adj4" fmla="val 43750"/>
              <a:gd name="adj5" fmla="val 10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32" name="Flecha en U 31"/>
          <p:cNvSpPr/>
          <p:nvPr/>
        </p:nvSpPr>
        <p:spPr bwMode="auto">
          <a:xfrm rot="16200000" flipV="1">
            <a:off x="2774762" y="3535008"/>
            <a:ext cx="421292" cy="228601"/>
          </a:xfrm>
          <a:prstGeom prst="uturnArrow">
            <a:avLst>
              <a:gd name="adj1" fmla="val 23571"/>
              <a:gd name="adj2" fmla="val 25000"/>
              <a:gd name="adj3" fmla="val 25000"/>
              <a:gd name="adj4" fmla="val 43750"/>
              <a:gd name="adj5" fmla="val 10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33" name="Flecha en U 32"/>
          <p:cNvSpPr/>
          <p:nvPr/>
        </p:nvSpPr>
        <p:spPr bwMode="auto">
          <a:xfrm rot="16200000" flipV="1">
            <a:off x="8582626" y="4335001"/>
            <a:ext cx="470523" cy="233130"/>
          </a:xfrm>
          <a:prstGeom prst="uturnArrow">
            <a:avLst>
              <a:gd name="adj1" fmla="val 23571"/>
              <a:gd name="adj2" fmla="val 25000"/>
              <a:gd name="adj3" fmla="val 25000"/>
              <a:gd name="adj4" fmla="val 43750"/>
              <a:gd name="adj5" fmla="val 10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34" name="Flecha en U 33"/>
          <p:cNvSpPr/>
          <p:nvPr/>
        </p:nvSpPr>
        <p:spPr bwMode="auto">
          <a:xfrm rot="16200000" flipV="1">
            <a:off x="8142389" y="4283968"/>
            <a:ext cx="1465516" cy="368977"/>
          </a:xfrm>
          <a:prstGeom prst="uturnArrow">
            <a:avLst>
              <a:gd name="adj1" fmla="val 23571"/>
              <a:gd name="adj2" fmla="val 25000"/>
              <a:gd name="adj3" fmla="val 25000"/>
              <a:gd name="adj4" fmla="val 43750"/>
              <a:gd name="adj5" fmla="val 10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35" name="Flecha en U 34"/>
          <p:cNvSpPr/>
          <p:nvPr/>
        </p:nvSpPr>
        <p:spPr bwMode="auto">
          <a:xfrm rot="16200000" flipV="1">
            <a:off x="3551809" y="3953599"/>
            <a:ext cx="680734" cy="244933"/>
          </a:xfrm>
          <a:prstGeom prst="uturnArrow">
            <a:avLst>
              <a:gd name="adj1" fmla="val 23571"/>
              <a:gd name="adj2" fmla="val 25000"/>
              <a:gd name="adj3" fmla="val 25000"/>
              <a:gd name="adj4" fmla="val 43750"/>
              <a:gd name="adj5" fmla="val 1000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  <p:sp>
        <p:nvSpPr>
          <p:cNvPr id="36" name="Rectángulo 35"/>
          <p:cNvSpPr/>
          <p:nvPr/>
        </p:nvSpPr>
        <p:spPr bwMode="auto">
          <a:xfrm>
            <a:off x="621002" y="3414571"/>
            <a:ext cx="788699" cy="219608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09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3. </a:t>
            </a:r>
            <a:r>
              <a:rPr lang="es-ES" dirty="0" err="1" smtClean="0"/>
              <a:t>Structure</a:t>
            </a:r>
            <a:r>
              <a:rPr lang="es-ES" dirty="0" smtClean="0"/>
              <a:t> and </a:t>
            </a:r>
            <a:r>
              <a:rPr lang="es-ES" dirty="0" err="1" smtClean="0"/>
              <a:t>send</a:t>
            </a:r>
            <a:r>
              <a:rPr lang="es-ES" dirty="0" smtClean="0"/>
              <a:t> to FRED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28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563336" y="720970"/>
            <a:ext cx="7894864" cy="2291652"/>
          </a:xfrm>
        </p:spPr>
        <p:txBody>
          <a:bodyPr/>
          <a:lstStyle/>
          <a:p>
            <a:r>
              <a:rPr lang="es-ES" dirty="0" err="1" smtClean="0"/>
              <a:t>We</a:t>
            </a:r>
            <a:r>
              <a:rPr lang="es-ES" dirty="0" smtClean="0"/>
              <a:t> decide to do </a:t>
            </a:r>
            <a:r>
              <a:rPr lang="es-ES" dirty="0" err="1" smtClean="0"/>
              <a:t>one</a:t>
            </a:r>
            <a:r>
              <a:rPr lang="es-ES" dirty="0" smtClean="0"/>
              <a:t> </a:t>
            </a:r>
            <a:r>
              <a:rPr lang="es-ES" dirty="0" err="1" smtClean="0"/>
              <a:t>named</a:t>
            </a:r>
            <a:r>
              <a:rPr lang="es-ES" dirty="0" smtClean="0"/>
              <a:t> </a:t>
            </a:r>
            <a:r>
              <a:rPr lang="es-ES" dirty="0" err="1" smtClean="0"/>
              <a:t>graph</a:t>
            </a:r>
            <a:r>
              <a:rPr lang="es-ES" dirty="0" smtClean="0"/>
              <a:t> per		     </a:t>
            </a:r>
            <a:r>
              <a:rPr lang="es-ES" dirty="0" err="1" smtClean="0"/>
              <a:t>paragraph</a:t>
            </a:r>
            <a:r>
              <a:rPr lang="es-ES" dirty="0" smtClean="0"/>
              <a:t>, </a:t>
            </a:r>
            <a:r>
              <a:rPr lang="es-ES" dirty="0" err="1" smtClean="0"/>
              <a:t>keeping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each</a:t>
            </a:r>
            <a:r>
              <a:rPr lang="es-ES" dirty="0" smtClean="0"/>
              <a:t> </a:t>
            </a:r>
            <a:r>
              <a:rPr lang="es-ES" dirty="0" err="1" smtClean="0"/>
              <a:t>title</a:t>
            </a:r>
            <a:r>
              <a:rPr lang="es-ES" dirty="0"/>
              <a:t> </a:t>
            </a:r>
            <a:r>
              <a:rPr lang="es-ES" dirty="0" smtClean="0"/>
              <a:t>and 		      </a:t>
            </a:r>
            <a:r>
              <a:rPr lang="es-ES" dirty="0" err="1" smtClean="0"/>
              <a:t>parent</a:t>
            </a:r>
            <a:r>
              <a:rPr lang="es-ES" dirty="0" smtClean="0"/>
              <a:t> as </a:t>
            </a:r>
            <a:r>
              <a:rPr lang="es-ES" dirty="0" err="1" smtClean="0"/>
              <a:t>metadata</a:t>
            </a:r>
            <a:r>
              <a:rPr lang="es-ES" dirty="0" smtClean="0"/>
              <a:t>.</a:t>
            </a:r>
          </a:p>
          <a:p>
            <a:r>
              <a:rPr lang="es-ES" dirty="0" smtClean="0"/>
              <a:t>Andrea </a:t>
            </a:r>
            <a:r>
              <a:rPr lang="es-ES" dirty="0" err="1" smtClean="0"/>
              <a:t>Nuzzolese</a:t>
            </a:r>
            <a:r>
              <a:rPr lang="es-ES" dirty="0" smtClean="0"/>
              <a:t> </a:t>
            </a:r>
            <a:r>
              <a:rPr lang="es-ES" dirty="0" err="1" smtClean="0"/>
              <a:t>provides</a:t>
            </a:r>
            <a:r>
              <a:rPr lang="es-ES" dirty="0" smtClean="0"/>
              <a:t> a script </a:t>
            </a: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dirty="0" err="1" smtClean="0"/>
              <a:t>takes</a:t>
            </a:r>
            <a:r>
              <a:rPr lang="es-ES" dirty="0" smtClean="0"/>
              <a:t> a CSV file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relations</a:t>
            </a:r>
            <a:r>
              <a:rPr lang="es-ES" dirty="0" smtClean="0"/>
              <a:t> and </a:t>
            </a:r>
            <a:r>
              <a:rPr lang="es-ES" dirty="0" err="1" smtClean="0"/>
              <a:t>text</a:t>
            </a:r>
            <a:r>
              <a:rPr lang="es-ES" dirty="0" smtClean="0"/>
              <a:t> and </a:t>
            </a:r>
            <a:r>
              <a:rPr lang="es-ES" dirty="0" err="1" smtClean="0"/>
              <a:t>sends</a:t>
            </a:r>
            <a:r>
              <a:rPr lang="es-ES" dirty="0" smtClean="0"/>
              <a:t> </a:t>
            </a:r>
            <a:r>
              <a:rPr lang="es-ES" dirty="0" err="1" smtClean="0"/>
              <a:t>them</a:t>
            </a:r>
            <a:r>
              <a:rPr lang="es-ES" dirty="0" smtClean="0"/>
              <a:t> to FRED…</a:t>
            </a:r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endParaRPr lang="es-ES" dirty="0" smtClean="0"/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1375123230"/>
              </p:ext>
            </p:extLst>
          </p:nvPr>
        </p:nvGraphicFramePr>
        <p:xfrm>
          <a:off x="6588579" y="-123239"/>
          <a:ext cx="2334984" cy="1827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3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25" y="5629554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25" y="5119174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25" y="4542433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245" y="3826876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830" y="3226075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Conector recto 12"/>
          <p:cNvCxnSpPr>
            <a:stCxn id="26" idx="1"/>
          </p:cNvCxnSpPr>
          <p:nvPr/>
        </p:nvCxnSpPr>
        <p:spPr bwMode="auto">
          <a:xfrm>
            <a:off x="2244245" y="4037675"/>
            <a:ext cx="0" cy="1804371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Conector recto 29"/>
          <p:cNvCxnSpPr/>
          <p:nvPr/>
        </p:nvCxnSpPr>
        <p:spPr bwMode="auto">
          <a:xfrm flipH="1">
            <a:off x="1755749" y="4070566"/>
            <a:ext cx="488496" cy="0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cto 36"/>
          <p:cNvCxnSpPr/>
          <p:nvPr/>
        </p:nvCxnSpPr>
        <p:spPr bwMode="auto">
          <a:xfrm flipH="1">
            <a:off x="2244245" y="4655674"/>
            <a:ext cx="488496" cy="0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ector recto 37"/>
          <p:cNvCxnSpPr/>
          <p:nvPr/>
        </p:nvCxnSpPr>
        <p:spPr bwMode="auto">
          <a:xfrm flipH="1">
            <a:off x="2227917" y="5227174"/>
            <a:ext cx="488496" cy="0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cto 38"/>
          <p:cNvCxnSpPr/>
          <p:nvPr/>
        </p:nvCxnSpPr>
        <p:spPr bwMode="auto">
          <a:xfrm flipH="1">
            <a:off x="2244245" y="5832804"/>
            <a:ext cx="488496" cy="0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cto 39"/>
          <p:cNvCxnSpPr/>
          <p:nvPr/>
        </p:nvCxnSpPr>
        <p:spPr bwMode="auto">
          <a:xfrm>
            <a:off x="1755749" y="3631345"/>
            <a:ext cx="0" cy="457011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CuadroTexto 44"/>
          <p:cNvSpPr txBox="1"/>
          <p:nvPr/>
        </p:nvSpPr>
        <p:spPr>
          <a:xfrm>
            <a:off x="5657851" y="3111272"/>
            <a:ext cx="5306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0" b="1" dirty="0" smtClean="0"/>
              <a:t>?</a:t>
            </a:r>
            <a:endParaRPr lang="es-ES" sz="18000" b="1" dirty="0"/>
          </a:p>
        </p:txBody>
      </p:sp>
    </p:spTree>
    <p:extLst>
      <p:ext uri="{BB962C8B-B14F-4D97-AF65-F5344CB8AC3E}">
        <p14:creationId xmlns:p14="http://schemas.microsoft.com/office/powerpoint/2010/main" val="1012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4. </a:t>
            </a:r>
            <a:r>
              <a:rPr lang="es-ES" dirty="0" err="1" smtClean="0"/>
              <a:t>Improvement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29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563336" y="720970"/>
            <a:ext cx="8009164" cy="2291652"/>
          </a:xfrm>
        </p:spPr>
        <p:txBody>
          <a:bodyPr/>
          <a:lstStyle/>
          <a:p>
            <a:r>
              <a:rPr lang="es-ES" dirty="0" smtClean="0"/>
              <a:t>FRED </a:t>
            </a:r>
            <a:r>
              <a:rPr lang="es-ES" dirty="0" err="1" smtClean="0"/>
              <a:t>presented</a:t>
            </a:r>
            <a:r>
              <a:rPr lang="es-ES" dirty="0" smtClean="0"/>
              <a:t> </a:t>
            </a:r>
            <a:r>
              <a:rPr lang="es-ES" dirty="0" err="1" smtClean="0"/>
              <a:t>some</a:t>
            </a:r>
            <a:r>
              <a:rPr lang="es-ES" dirty="0" smtClean="0"/>
              <a:t> </a:t>
            </a:r>
            <a:r>
              <a:rPr lang="es-ES" dirty="0" err="1" smtClean="0"/>
              <a:t>problems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			  </a:t>
            </a:r>
            <a:r>
              <a:rPr lang="es-ES" dirty="0" err="1" smtClean="0"/>
              <a:t>complex</a:t>
            </a:r>
            <a:r>
              <a:rPr lang="es-ES" dirty="0" smtClean="0"/>
              <a:t> </a:t>
            </a:r>
            <a:r>
              <a:rPr lang="es-ES" dirty="0" err="1" smtClean="0"/>
              <a:t>structures</a:t>
            </a:r>
            <a:r>
              <a:rPr lang="es-ES" dirty="0" smtClean="0"/>
              <a:t> </a:t>
            </a:r>
            <a:r>
              <a:rPr lang="es-ES" dirty="0" err="1" smtClean="0"/>
              <a:t>frequent</a:t>
            </a:r>
            <a:r>
              <a:rPr lang="es-ES" dirty="0" smtClean="0"/>
              <a:t> in </a:t>
            </a:r>
            <a:r>
              <a:rPr lang="es-ES" dirty="0" err="1" smtClean="0"/>
              <a:t>the</a:t>
            </a:r>
            <a:r>
              <a:rPr lang="es-ES" dirty="0" smtClean="0"/>
              <a:t> legal       		    </a:t>
            </a:r>
            <a:r>
              <a:rPr lang="es-ES" dirty="0" err="1" smtClean="0"/>
              <a:t>domain</a:t>
            </a:r>
            <a:r>
              <a:rPr lang="es-ES" dirty="0" smtClean="0"/>
              <a:t>, so more </a:t>
            </a:r>
            <a:r>
              <a:rPr lang="es-ES" dirty="0" err="1" smtClean="0"/>
              <a:t>preprocessing</a:t>
            </a:r>
            <a:r>
              <a:rPr lang="es-ES" dirty="0" smtClean="0"/>
              <a:t> </a:t>
            </a:r>
            <a:r>
              <a:rPr lang="es-ES" dirty="0" err="1" smtClean="0"/>
              <a:t>was</a:t>
            </a:r>
            <a:r>
              <a:rPr lang="es-ES" dirty="0" smtClean="0"/>
              <a:t> </a:t>
            </a:r>
            <a:r>
              <a:rPr lang="es-ES" dirty="0" err="1" smtClean="0"/>
              <a:t>needed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preprocessed</a:t>
            </a:r>
            <a:r>
              <a:rPr lang="es-ES" dirty="0" smtClean="0"/>
              <a:t> </a:t>
            </a:r>
            <a:r>
              <a:rPr lang="es-ES" dirty="0" err="1" smtClean="0"/>
              <a:t>iteratively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input to </a:t>
            </a:r>
            <a:r>
              <a:rPr lang="es-ES" dirty="0" err="1" smtClean="0"/>
              <a:t>make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 “</a:t>
            </a:r>
            <a:r>
              <a:rPr lang="es-ES" dirty="0" err="1" smtClean="0"/>
              <a:t>easier</a:t>
            </a:r>
            <a:r>
              <a:rPr lang="es-ES" dirty="0" smtClean="0"/>
              <a:t>” to FRED, and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finally</a:t>
            </a:r>
            <a:r>
              <a:rPr lang="es-ES" dirty="0" smtClean="0"/>
              <a:t> </a:t>
            </a:r>
            <a:r>
              <a:rPr lang="es-ES" dirty="0" err="1" smtClean="0"/>
              <a:t>got</a:t>
            </a:r>
            <a:r>
              <a:rPr lang="es-ES" dirty="0" smtClean="0"/>
              <a:t> </a:t>
            </a:r>
            <a:r>
              <a:rPr lang="es-ES" dirty="0" err="1" smtClean="0"/>
              <a:t>acceptable</a:t>
            </a:r>
            <a:r>
              <a:rPr lang="es-ES" dirty="0" smtClean="0"/>
              <a:t> </a:t>
            </a:r>
            <a:r>
              <a:rPr lang="es-ES" dirty="0" err="1" smtClean="0"/>
              <a:t>results</a:t>
            </a:r>
            <a:r>
              <a:rPr lang="es-ES" dirty="0"/>
              <a:t>.</a:t>
            </a:r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endParaRPr lang="es-ES" dirty="0" smtClean="0"/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4046120606"/>
              </p:ext>
            </p:extLst>
          </p:nvPr>
        </p:nvGraphicFramePr>
        <p:xfrm>
          <a:off x="6588579" y="522514"/>
          <a:ext cx="2334984" cy="536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7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25" y="5629554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25" y="5119174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25" y="4542433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4245" y="3826876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F984EE75-8C8C-4DB6-9A36-57A69B6E5B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830" y="3226075"/>
            <a:ext cx="1784830" cy="4215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Conector recto 21"/>
          <p:cNvCxnSpPr>
            <a:stCxn id="20" idx="1"/>
          </p:cNvCxnSpPr>
          <p:nvPr/>
        </p:nvCxnSpPr>
        <p:spPr bwMode="auto">
          <a:xfrm>
            <a:off x="2244245" y="4037675"/>
            <a:ext cx="0" cy="1804371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ector recto 27"/>
          <p:cNvCxnSpPr/>
          <p:nvPr/>
        </p:nvCxnSpPr>
        <p:spPr bwMode="auto">
          <a:xfrm flipH="1">
            <a:off x="1755749" y="4070566"/>
            <a:ext cx="488496" cy="0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ector recto 28"/>
          <p:cNvCxnSpPr/>
          <p:nvPr/>
        </p:nvCxnSpPr>
        <p:spPr bwMode="auto">
          <a:xfrm flipH="1">
            <a:off x="2244245" y="4655674"/>
            <a:ext cx="488496" cy="0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ector recto 30"/>
          <p:cNvCxnSpPr/>
          <p:nvPr/>
        </p:nvCxnSpPr>
        <p:spPr bwMode="auto">
          <a:xfrm flipH="1">
            <a:off x="2227917" y="5227174"/>
            <a:ext cx="488496" cy="0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ector recto 31"/>
          <p:cNvCxnSpPr/>
          <p:nvPr/>
        </p:nvCxnSpPr>
        <p:spPr bwMode="auto">
          <a:xfrm flipH="1">
            <a:off x="2244245" y="5832804"/>
            <a:ext cx="488496" cy="0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ector recto 32"/>
          <p:cNvCxnSpPr/>
          <p:nvPr/>
        </p:nvCxnSpPr>
        <p:spPr bwMode="auto">
          <a:xfrm>
            <a:off x="1755749" y="3631345"/>
            <a:ext cx="0" cy="457011"/>
          </a:xfrm>
          <a:prstGeom prst="line">
            <a:avLst/>
          </a:prstGeom>
          <a:ln w="57150"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CuadroTexto 33"/>
          <p:cNvSpPr txBox="1"/>
          <p:nvPr/>
        </p:nvSpPr>
        <p:spPr>
          <a:xfrm>
            <a:off x="5392512" y="3111272"/>
            <a:ext cx="5306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8000" dirty="0" smtClean="0">
                <a:latin typeface="Webdings" panose="05030102010509060703" pitchFamily="18" charset="2"/>
              </a:rPr>
              <a:t>a</a:t>
            </a:r>
            <a:endParaRPr lang="es-ES" sz="18000" dirty="0">
              <a:latin typeface="Webdings" panose="05030102010509060703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90648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774744"/>
            <a:ext cx="7772400" cy="1362075"/>
          </a:xfrm>
        </p:spPr>
        <p:txBody>
          <a:bodyPr/>
          <a:lstStyle/>
          <a:p>
            <a:r>
              <a:rPr lang="en-US" dirty="0" smtClean="0"/>
              <a:t>CONTEXT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idx="1"/>
          </p:nvPr>
        </p:nvSpPr>
        <p:spPr>
          <a:xfrm>
            <a:off x="722313" y="3274557"/>
            <a:ext cx="7772400" cy="1500187"/>
          </a:xfrm>
        </p:spPr>
        <p:txBody>
          <a:bodyPr/>
          <a:lstStyle/>
          <a:p>
            <a:r>
              <a:rPr lang="en-US" dirty="0" smtClean="0"/>
              <a:t>PhD Thesis</a:t>
            </a:r>
            <a:endParaRPr lang="en-US" dirty="0"/>
          </a:p>
        </p:txBody>
      </p:sp>
      <p:pic>
        <p:nvPicPr>
          <p:cNvPr id="5" name="Picture 6" descr="https://12itisfinished.files.wordpress.com/2014/02/hourglass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264" y="1537831"/>
            <a:ext cx="3570650" cy="357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944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774744"/>
            <a:ext cx="7772400" cy="1362075"/>
          </a:xfrm>
        </p:spPr>
        <p:txBody>
          <a:bodyPr/>
          <a:lstStyle/>
          <a:p>
            <a:r>
              <a:rPr lang="en-US" dirty="0" smtClean="0"/>
              <a:t>ROME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type="body" idx="1"/>
          </p:nvPr>
        </p:nvSpPr>
        <p:spPr>
          <a:xfrm>
            <a:off x="722313" y="3274557"/>
            <a:ext cx="7772400" cy="1500187"/>
          </a:xfrm>
        </p:spPr>
        <p:txBody>
          <a:bodyPr/>
          <a:lstStyle/>
          <a:p>
            <a:r>
              <a:rPr lang="en-US" dirty="0" smtClean="0"/>
              <a:t>Research Stay</a:t>
            </a:r>
            <a:endParaRPr lang="en-US" dirty="0"/>
          </a:p>
        </p:txBody>
      </p:sp>
      <p:pic>
        <p:nvPicPr>
          <p:cNvPr id="6" name="Picture 2" descr="Resultado de imagen de ro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524" y="1498145"/>
            <a:ext cx="4624160" cy="3067045"/>
          </a:xfrm>
          <a:prstGeom prst="rect">
            <a:avLst/>
          </a:prstGeom>
          <a:noFill/>
          <a:effectLst>
            <a:softEdge rad="635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174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5</a:t>
            </a:r>
            <a:r>
              <a:rPr lang="es-ES" dirty="0" smtClean="0"/>
              <a:t>. </a:t>
            </a:r>
            <a:r>
              <a:rPr lang="es-ES" dirty="0" err="1" smtClean="0"/>
              <a:t>Usability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31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563336" y="790708"/>
            <a:ext cx="8009164" cy="2291652"/>
          </a:xfrm>
        </p:spPr>
        <p:txBody>
          <a:bodyPr/>
          <a:lstStyle/>
          <a:p>
            <a:r>
              <a:rPr lang="es-ES" dirty="0" smtClean="0"/>
              <a:t>So </a:t>
            </a:r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have</a:t>
            </a:r>
            <a:r>
              <a:rPr lang="es-ES" dirty="0" smtClean="0"/>
              <a:t> </a:t>
            </a:r>
            <a:r>
              <a:rPr lang="es-ES" dirty="0" err="1" smtClean="0"/>
              <a:t>about</a:t>
            </a:r>
            <a:r>
              <a:rPr lang="es-ES" dirty="0" smtClean="0"/>
              <a:t> 200 </a:t>
            </a:r>
            <a:r>
              <a:rPr lang="es-ES" dirty="0" err="1" smtClean="0"/>
              <a:t>judgments</a:t>
            </a:r>
            <a:r>
              <a:rPr lang="es-ES" dirty="0" smtClean="0"/>
              <a:t> in 			  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form</a:t>
            </a:r>
            <a:r>
              <a:rPr lang="es-ES" dirty="0" smtClean="0"/>
              <a:t> of sets of </a:t>
            </a:r>
            <a:r>
              <a:rPr lang="es-ES" dirty="0" err="1" smtClean="0"/>
              <a:t>named</a:t>
            </a:r>
            <a:r>
              <a:rPr lang="es-ES" dirty="0" smtClean="0"/>
              <a:t> </a:t>
            </a:r>
            <a:r>
              <a:rPr lang="es-ES" dirty="0" err="1" smtClean="0"/>
              <a:t>graphs</a:t>
            </a:r>
            <a:r>
              <a:rPr lang="es-ES" dirty="0" smtClean="0"/>
              <a:t>, </a:t>
            </a:r>
            <a:r>
              <a:rPr lang="es-ES" dirty="0" err="1" smtClean="0"/>
              <a:t>with</a:t>
            </a:r>
            <a:r>
              <a:rPr lang="es-ES" dirty="0" smtClean="0"/>
              <a:t> 	         </a:t>
            </a:r>
            <a:r>
              <a:rPr lang="es-ES" dirty="0" err="1" smtClean="0"/>
              <a:t>some</a:t>
            </a:r>
            <a:r>
              <a:rPr lang="es-ES" dirty="0" smtClean="0"/>
              <a:t> </a:t>
            </a:r>
            <a:r>
              <a:rPr lang="es-ES" dirty="0" err="1" smtClean="0"/>
              <a:t>hierarchical</a:t>
            </a:r>
            <a:r>
              <a:rPr lang="es-ES" dirty="0" smtClean="0"/>
              <a:t> </a:t>
            </a:r>
            <a:r>
              <a:rPr lang="es-ES" dirty="0" err="1" smtClean="0"/>
              <a:t>metadata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We</a:t>
            </a:r>
            <a:r>
              <a:rPr lang="es-ES" dirty="0" smtClean="0"/>
              <a:t> input </a:t>
            </a:r>
            <a:r>
              <a:rPr lang="es-ES" dirty="0" err="1" smtClean="0"/>
              <a:t>it</a:t>
            </a:r>
            <a:r>
              <a:rPr lang="es-ES" dirty="0" smtClean="0"/>
              <a:t> to Virtuoso and </a:t>
            </a:r>
            <a:r>
              <a:rPr lang="es-ES" dirty="0" err="1" smtClean="0"/>
              <a:t>Blazegraph</a:t>
            </a:r>
            <a:r>
              <a:rPr lang="es-ES" dirty="0" smtClean="0"/>
              <a:t> to </a:t>
            </a:r>
            <a:r>
              <a:rPr lang="es-ES" dirty="0" err="1" smtClean="0"/>
              <a:t>start</a:t>
            </a:r>
            <a:r>
              <a:rPr lang="es-ES" dirty="0" smtClean="0"/>
              <a:t> </a:t>
            </a:r>
            <a:r>
              <a:rPr lang="es-ES" dirty="0" err="1" smtClean="0"/>
              <a:t>playing</a:t>
            </a:r>
            <a:r>
              <a:rPr lang="es-ES" dirty="0" smtClean="0"/>
              <a:t>…</a:t>
            </a:r>
          </a:p>
          <a:p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two</a:t>
            </a:r>
            <a:r>
              <a:rPr lang="es-ES" dirty="0" smtClean="0"/>
              <a:t> </a:t>
            </a:r>
            <a:r>
              <a:rPr lang="es-ES" dirty="0" err="1" smtClean="0"/>
              <a:t>lines</a:t>
            </a:r>
            <a:r>
              <a:rPr lang="es-ES" dirty="0" smtClean="0"/>
              <a:t> of </a:t>
            </a:r>
            <a:r>
              <a:rPr lang="es-ES" dirty="0" err="1" smtClean="0"/>
              <a:t>research</a:t>
            </a:r>
            <a:r>
              <a:rPr lang="es-ES" dirty="0" smtClean="0"/>
              <a:t> </a:t>
            </a:r>
            <a:r>
              <a:rPr lang="es-ES" dirty="0" err="1" smtClean="0"/>
              <a:t>previously</a:t>
            </a:r>
            <a:r>
              <a:rPr lang="es-ES" dirty="0" smtClean="0"/>
              <a:t> </a:t>
            </a:r>
            <a:r>
              <a:rPr lang="es-ES" dirty="0" err="1" smtClean="0"/>
              <a:t>discussed</a:t>
            </a:r>
            <a:r>
              <a:rPr lang="es-ES" dirty="0" smtClean="0"/>
              <a:t>, I of </a:t>
            </a:r>
            <a:r>
              <a:rPr lang="es-ES" dirty="0" err="1" smtClean="0"/>
              <a:t>course</a:t>
            </a:r>
            <a:r>
              <a:rPr lang="es-ES" dirty="0" smtClean="0"/>
              <a:t> </a:t>
            </a:r>
            <a:r>
              <a:rPr lang="es-ES" dirty="0" err="1" smtClean="0"/>
              <a:t>started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events</a:t>
            </a:r>
            <a:r>
              <a:rPr lang="es-ES" dirty="0" smtClean="0"/>
              <a:t> </a:t>
            </a:r>
            <a:r>
              <a:rPr lang="es-ES" dirty="0" smtClean="0">
                <a:sym typeface="Wingdings" panose="05000000000000000000" pitchFamily="2" charset="2"/>
              </a:rPr>
              <a:t></a:t>
            </a:r>
          </a:p>
          <a:p>
            <a:pPr lvl="1"/>
            <a:r>
              <a:rPr lang="es-ES" dirty="0" smtClean="0"/>
              <a:t>Aldo Gangemi </a:t>
            </a:r>
            <a:r>
              <a:rPr lang="es-ES" dirty="0" err="1" smtClean="0"/>
              <a:t>provides</a:t>
            </a:r>
            <a:r>
              <a:rPr lang="es-ES" dirty="0" smtClean="0"/>
              <a:t> </a:t>
            </a:r>
            <a:r>
              <a:rPr lang="es-ES" dirty="0" err="1" smtClean="0"/>
              <a:t>some</a:t>
            </a:r>
            <a:r>
              <a:rPr lang="es-ES" dirty="0" smtClean="0"/>
              <a:t> </a:t>
            </a:r>
            <a:r>
              <a:rPr lang="es-ES" dirty="0" err="1" smtClean="0"/>
              <a:t>queries</a:t>
            </a:r>
            <a:r>
              <a:rPr lang="es-ES" dirty="0" smtClean="0"/>
              <a:t> to “</a:t>
            </a:r>
            <a:r>
              <a:rPr lang="es-ES" dirty="0" err="1" smtClean="0"/>
              <a:t>detect</a:t>
            </a:r>
            <a:r>
              <a:rPr lang="es-ES" dirty="0" smtClean="0"/>
              <a:t> </a:t>
            </a:r>
            <a:r>
              <a:rPr lang="es-ES" dirty="0" err="1" smtClean="0"/>
              <a:t>most</a:t>
            </a:r>
            <a:r>
              <a:rPr lang="es-ES" dirty="0" smtClean="0"/>
              <a:t> verbal </a:t>
            </a:r>
            <a:r>
              <a:rPr lang="es-ES" dirty="0" err="1" smtClean="0"/>
              <a:t>events</a:t>
            </a:r>
            <a:r>
              <a:rPr lang="es-ES" dirty="0" smtClean="0"/>
              <a:t>”</a:t>
            </a:r>
          </a:p>
          <a:p>
            <a:pPr lvl="1"/>
            <a:r>
              <a:rPr lang="es-ES" dirty="0" smtClean="0"/>
              <a:t>I </a:t>
            </a:r>
            <a:r>
              <a:rPr lang="es-ES" dirty="0" err="1" smtClean="0"/>
              <a:t>start</a:t>
            </a:r>
            <a:r>
              <a:rPr lang="es-ES" dirty="0" smtClean="0"/>
              <a:t> </a:t>
            </a:r>
            <a:r>
              <a:rPr lang="es-ES" dirty="0" err="1" smtClean="0"/>
              <a:t>exploring</a:t>
            </a:r>
            <a:r>
              <a:rPr lang="es-ES" dirty="0" smtClean="0"/>
              <a:t> </a:t>
            </a:r>
            <a:r>
              <a:rPr lang="es-ES" dirty="0" err="1" smtClean="0"/>
              <a:t>both</a:t>
            </a:r>
            <a:r>
              <a:rPr lang="es-ES" dirty="0" smtClean="0"/>
              <a:t> </a:t>
            </a:r>
            <a:r>
              <a:rPr lang="es-ES" dirty="0" err="1" smtClean="0"/>
              <a:t>how</a:t>
            </a:r>
            <a:r>
              <a:rPr lang="es-ES" dirty="0" smtClean="0"/>
              <a:t> to </a:t>
            </a:r>
            <a:r>
              <a:rPr lang="es-ES" dirty="0" err="1" smtClean="0"/>
              <a:t>detect</a:t>
            </a:r>
            <a:r>
              <a:rPr lang="es-ES" dirty="0" smtClean="0"/>
              <a:t> </a:t>
            </a:r>
            <a:r>
              <a:rPr lang="es-ES" dirty="0" err="1" smtClean="0"/>
              <a:t>these</a:t>
            </a:r>
            <a:r>
              <a:rPr lang="es-ES" dirty="0" smtClean="0"/>
              <a:t> </a:t>
            </a:r>
            <a:r>
              <a:rPr lang="es-ES" dirty="0" err="1" smtClean="0"/>
              <a:t>events</a:t>
            </a:r>
            <a:r>
              <a:rPr lang="es-ES" dirty="0" smtClean="0"/>
              <a:t> and temporal </a:t>
            </a:r>
            <a:r>
              <a:rPr lang="es-ES" dirty="0" err="1" smtClean="0"/>
              <a:t>expressions</a:t>
            </a:r>
            <a:r>
              <a:rPr lang="es-ES" dirty="0" smtClean="0"/>
              <a:t>…</a:t>
            </a:r>
          </a:p>
          <a:p>
            <a:pPr lvl="1"/>
            <a:r>
              <a:rPr lang="es-ES" dirty="0" err="1" smtClean="0"/>
              <a:t>Funnily</a:t>
            </a:r>
            <a:r>
              <a:rPr lang="es-ES" dirty="0" smtClean="0"/>
              <a:t>, </a:t>
            </a:r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works</a:t>
            </a:r>
            <a:r>
              <a:rPr lang="es-ES" dirty="0" smtClean="0"/>
              <a:t> more </a:t>
            </a:r>
            <a:r>
              <a:rPr lang="es-ES" dirty="0" err="1" smtClean="0"/>
              <a:t>or</a:t>
            </a:r>
            <a:r>
              <a:rPr lang="es-ES" dirty="0" smtClean="0"/>
              <a:t> </a:t>
            </a:r>
            <a:r>
              <a:rPr lang="es-ES" dirty="0" err="1" smtClean="0"/>
              <a:t>less</a:t>
            </a:r>
            <a:r>
              <a:rPr lang="es-ES" dirty="0" smtClean="0"/>
              <a:t> </a:t>
            </a:r>
            <a:r>
              <a:rPr lang="es-ES" dirty="0" err="1" smtClean="0"/>
              <a:t>nice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</a:t>
            </a:r>
            <a:r>
              <a:rPr lang="es-ES" dirty="0" err="1" smtClean="0"/>
              <a:t>events</a:t>
            </a:r>
            <a:r>
              <a:rPr lang="es-ES" dirty="0" smtClean="0"/>
              <a:t> (</a:t>
            </a:r>
            <a:r>
              <a:rPr lang="es-ES" dirty="0" err="1" smtClean="0"/>
              <a:t>acceptable</a:t>
            </a:r>
            <a:r>
              <a:rPr lang="es-ES" dirty="0" smtClean="0"/>
              <a:t> </a:t>
            </a:r>
            <a:r>
              <a:rPr lang="es-ES" dirty="0" err="1" smtClean="0"/>
              <a:t>precission</a:t>
            </a:r>
            <a:r>
              <a:rPr lang="es-ES" dirty="0" smtClean="0"/>
              <a:t>, </a:t>
            </a:r>
            <a:r>
              <a:rPr lang="es-ES" dirty="0" err="1" smtClean="0"/>
              <a:t>bad</a:t>
            </a:r>
            <a:r>
              <a:rPr lang="es-ES" dirty="0" smtClean="0"/>
              <a:t> </a:t>
            </a:r>
            <a:r>
              <a:rPr lang="es-ES" dirty="0" err="1" smtClean="0"/>
              <a:t>recall</a:t>
            </a:r>
            <a:r>
              <a:rPr lang="es-ES" dirty="0" smtClean="0"/>
              <a:t>) </a:t>
            </a:r>
            <a:r>
              <a:rPr lang="es-ES" dirty="0" err="1" smtClean="0"/>
              <a:t>but</a:t>
            </a:r>
            <a:r>
              <a:rPr lang="es-ES" dirty="0" smtClean="0"/>
              <a:t> </a:t>
            </a:r>
            <a:r>
              <a:rPr lang="es-ES" dirty="0" err="1" smtClean="0"/>
              <a:t>not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temporal </a:t>
            </a:r>
            <a:r>
              <a:rPr lang="es-ES" dirty="0" err="1" smtClean="0"/>
              <a:t>expressions</a:t>
            </a:r>
            <a:r>
              <a:rPr lang="es-ES" dirty="0" smtClean="0"/>
              <a:t>!</a:t>
            </a:r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endParaRPr lang="es-ES" dirty="0" smtClean="0"/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1756867465"/>
              </p:ext>
            </p:extLst>
          </p:nvPr>
        </p:nvGraphicFramePr>
        <p:xfrm>
          <a:off x="6588579" y="522514"/>
          <a:ext cx="2334984" cy="536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6" name="Imagen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2026" y="2323635"/>
            <a:ext cx="7396783" cy="1634011"/>
          </a:xfrm>
          <a:prstGeom prst="rect">
            <a:avLst/>
          </a:prstGeom>
          <a:effectLst>
            <a:glow rad="292100">
              <a:schemeClr val="bg1"/>
            </a:glow>
          </a:effectLst>
        </p:spPr>
      </p:pic>
    </p:spTree>
    <p:extLst>
      <p:ext uri="{BB962C8B-B14F-4D97-AF65-F5344CB8AC3E}">
        <p14:creationId xmlns:p14="http://schemas.microsoft.com/office/powerpoint/2010/main" val="3752191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5</a:t>
            </a:r>
            <a:r>
              <a:rPr lang="es-ES" dirty="0" smtClean="0"/>
              <a:t>. </a:t>
            </a:r>
            <a:r>
              <a:rPr lang="es-ES" dirty="0" err="1" smtClean="0"/>
              <a:t>Usability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32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563336" y="720970"/>
            <a:ext cx="8009164" cy="2291652"/>
          </a:xfrm>
        </p:spPr>
        <p:txBody>
          <a:bodyPr/>
          <a:lstStyle/>
          <a:p>
            <a:r>
              <a:rPr lang="es-ES" dirty="0" err="1" smtClean="0"/>
              <a:t>It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not</a:t>
            </a:r>
            <a:r>
              <a:rPr lang="es-ES" dirty="0" smtClean="0"/>
              <a:t> </a:t>
            </a:r>
            <a:r>
              <a:rPr lang="es-ES" dirty="0" err="1" smtClean="0"/>
              <a:t>possible</a:t>
            </a:r>
            <a:r>
              <a:rPr lang="es-ES" dirty="0" smtClean="0"/>
              <a:t> to input  		          </a:t>
            </a:r>
            <a:r>
              <a:rPr lang="es-ES" dirty="0" err="1" smtClean="0"/>
              <a:t>annotations</a:t>
            </a:r>
            <a:r>
              <a:rPr lang="es-ES" dirty="0" smtClean="0"/>
              <a:t> to FRED </a:t>
            </a:r>
            <a:r>
              <a:rPr lang="es-ES" dirty="0" smtClean="0">
                <a:sym typeface="Wingdings" panose="05000000000000000000" pitchFamily="2" charset="2"/>
              </a:rPr>
              <a:t></a:t>
            </a:r>
            <a:endParaRPr lang="es-ES" dirty="0" smtClean="0"/>
          </a:p>
          <a:p>
            <a:r>
              <a:rPr lang="es-ES" dirty="0" err="1" smtClean="0"/>
              <a:t>But</a:t>
            </a:r>
            <a:r>
              <a:rPr lang="es-ES" dirty="0" smtClean="0"/>
              <a:t> </a:t>
            </a:r>
            <a:r>
              <a:rPr lang="es-ES" dirty="0" err="1" smtClean="0"/>
              <a:t>there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someone</a:t>
            </a:r>
            <a:r>
              <a:rPr lang="es-ES" dirty="0" smtClean="0"/>
              <a:t> </a:t>
            </a:r>
            <a:r>
              <a:rPr lang="es-ES" dirty="0" err="1" smtClean="0"/>
              <a:t>working</a:t>
            </a:r>
            <a:r>
              <a:rPr lang="es-ES" dirty="0" smtClean="0"/>
              <a:t> </a:t>
            </a:r>
            <a:r>
              <a:rPr lang="es-ES" dirty="0" err="1" smtClean="0"/>
              <a:t>on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.</a:t>
            </a:r>
          </a:p>
          <a:p>
            <a:r>
              <a:rPr lang="es-ES" dirty="0" smtClean="0"/>
              <a:t>In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meanwhile</a:t>
            </a:r>
            <a:r>
              <a:rPr lang="es-ES" dirty="0" smtClean="0"/>
              <a:t>, I </a:t>
            </a:r>
            <a:r>
              <a:rPr lang="es-ES" dirty="0" err="1" smtClean="0"/>
              <a:t>will</a:t>
            </a:r>
            <a:r>
              <a:rPr lang="es-ES" dirty="0" smtClean="0"/>
              <a:t> try to:</a:t>
            </a:r>
          </a:p>
          <a:p>
            <a:pPr lvl="1"/>
            <a:r>
              <a:rPr lang="es-ES" dirty="0" err="1" smtClean="0"/>
              <a:t>Perfect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queries</a:t>
            </a:r>
            <a:r>
              <a:rPr lang="es-ES" dirty="0" smtClean="0"/>
              <a:t> to </a:t>
            </a:r>
            <a:r>
              <a:rPr lang="es-ES" dirty="0" err="1" smtClean="0"/>
              <a:t>detect</a:t>
            </a:r>
            <a:r>
              <a:rPr lang="es-ES" dirty="0" smtClean="0"/>
              <a:t> </a:t>
            </a:r>
            <a:r>
              <a:rPr lang="es-ES" dirty="0" err="1" smtClean="0"/>
              <a:t>events</a:t>
            </a:r>
            <a:r>
              <a:rPr lang="es-ES" dirty="0" smtClean="0"/>
              <a:t>.</a:t>
            </a:r>
          </a:p>
          <a:p>
            <a:pPr lvl="1"/>
            <a:r>
              <a:rPr lang="es-ES" dirty="0" err="1" smtClean="0"/>
              <a:t>Detect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relations</a:t>
            </a:r>
            <a:r>
              <a:rPr lang="es-ES" dirty="0" smtClean="0"/>
              <a:t> (so </a:t>
            </a:r>
            <a:r>
              <a:rPr lang="es-ES" dirty="0" err="1" smtClean="0"/>
              <a:t>context</a:t>
            </a:r>
            <a:r>
              <a:rPr lang="es-ES" dirty="0" smtClean="0"/>
              <a:t> </a:t>
            </a:r>
            <a:r>
              <a:rPr lang="es-ES" dirty="0" err="1" smtClean="0"/>
              <a:t>information</a:t>
            </a:r>
            <a:r>
              <a:rPr lang="es-ES" dirty="0" smtClean="0"/>
              <a:t>) </a:t>
            </a:r>
            <a:r>
              <a:rPr lang="es-ES" dirty="0" err="1" smtClean="0"/>
              <a:t>that</a:t>
            </a:r>
            <a:r>
              <a:rPr lang="es-ES" dirty="0" smtClean="0"/>
              <a:t> are </a:t>
            </a:r>
            <a:r>
              <a:rPr lang="es-ES" dirty="0" err="1" smtClean="0"/>
              <a:t>relevant</a:t>
            </a:r>
            <a:r>
              <a:rPr lang="es-ES" dirty="0" smtClean="0"/>
              <a:t> in </a:t>
            </a:r>
            <a:r>
              <a:rPr lang="es-ES" dirty="0" err="1" smtClean="0"/>
              <a:t>the</a:t>
            </a:r>
            <a:r>
              <a:rPr lang="es-ES" dirty="0" smtClean="0"/>
              <a:t> legal </a:t>
            </a:r>
            <a:r>
              <a:rPr lang="es-ES" dirty="0" err="1" smtClean="0"/>
              <a:t>domain</a:t>
            </a:r>
            <a:r>
              <a:rPr lang="es-ES" dirty="0" smtClean="0"/>
              <a:t> (</a:t>
            </a:r>
            <a:r>
              <a:rPr lang="es-ES" dirty="0" err="1" smtClean="0"/>
              <a:t>e.g</a:t>
            </a:r>
            <a:r>
              <a:rPr lang="es-ES" dirty="0" smtClean="0"/>
              <a:t>.,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jurisdiction</a:t>
            </a:r>
            <a:r>
              <a:rPr lang="es-ES" dirty="0" smtClean="0"/>
              <a:t>).</a:t>
            </a:r>
          </a:p>
          <a:p>
            <a:pPr lvl="1"/>
            <a:endParaRPr lang="es-ES" dirty="0" smtClean="0"/>
          </a:p>
          <a:p>
            <a:pPr lvl="1"/>
            <a:endParaRPr lang="es-ES" dirty="0"/>
          </a:p>
          <a:p>
            <a:r>
              <a:rPr lang="es-ES" dirty="0" err="1" smtClean="0"/>
              <a:t>Besides</a:t>
            </a:r>
            <a:r>
              <a:rPr lang="es-ES" dirty="0" smtClean="0"/>
              <a:t> </a:t>
            </a:r>
            <a:r>
              <a:rPr lang="es-ES" dirty="0" err="1" smtClean="0"/>
              <a:t>this</a:t>
            </a:r>
            <a:r>
              <a:rPr lang="es-ES" dirty="0" smtClean="0"/>
              <a:t> </a:t>
            </a:r>
            <a:r>
              <a:rPr lang="es-ES" dirty="0" err="1" smtClean="0"/>
              <a:t>event</a:t>
            </a:r>
            <a:r>
              <a:rPr lang="es-ES" dirty="0" smtClean="0"/>
              <a:t> line…</a:t>
            </a:r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endParaRPr lang="es-ES" dirty="0" smtClean="0"/>
          </a:p>
        </p:txBody>
      </p:sp>
      <p:graphicFrame>
        <p:nvGraphicFramePr>
          <p:cNvPr id="6" name="Diagrama 5"/>
          <p:cNvGraphicFramePr/>
          <p:nvPr/>
        </p:nvGraphicFramePr>
        <p:xfrm>
          <a:off x="6588579" y="522514"/>
          <a:ext cx="2334984" cy="536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11328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6. ?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33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2" name="Marcador de contenido 1"/>
          <p:cNvSpPr>
            <a:spLocks noGrp="1"/>
          </p:cNvSpPr>
          <p:nvPr>
            <p:ph idx="1"/>
          </p:nvPr>
        </p:nvSpPr>
        <p:spPr>
          <a:xfrm>
            <a:off x="563336" y="720970"/>
            <a:ext cx="8009164" cy="2291652"/>
          </a:xfrm>
        </p:spPr>
        <p:txBody>
          <a:bodyPr/>
          <a:lstStyle/>
          <a:p>
            <a:r>
              <a:rPr lang="es-ES" dirty="0" err="1"/>
              <a:t>W</a:t>
            </a:r>
            <a:r>
              <a:rPr lang="es-ES" dirty="0" err="1" smtClean="0"/>
              <a:t>e</a:t>
            </a:r>
            <a:r>
              <a:rPr lang="es-ES" dirty="0" smtClean="0"/>
              <a:t> </a:t>
            </a:r>
            <a:r>
              <a:rPr lang="es-ES" dirty="0" err="1" smtClean="0"/>
              <a:t>have</a:t>
            </a:r>
            <a:r>
              <a:rPr lang="es-ES" dirty="0" smtClean="0"/>
              <a:t> a </a:t>
            </a:r>
            <a:r>
              <a:rPr lang="es-ES" dirty="0" err="1" smtClean="0"/>
              <a:t>very</a:t>
            </a:r>
            <a:r>
              <a:rPr lang="es-ES" dirty="0" smtClean="0"/>
              <a:t> </a:t>
            </a:r>
            <a:r>
              <a:rPr lang="es-ES" dirty="0" err="1" smtClean="0"/>
              <a:t>nice</a:t>
            </a:r>
            <a:r>
              <a:rPr lang="es-ES" dirty="0" smtClean="0"/>
              <a:t> </a:t>
            </a:r>
            <a:r>
              <a:rPr lang="es-ES" dirty="0" err="1" smtClean="0"/>
              <a:t>repository</a:t>
            </a:r>
            <a:r>
              <a:rPr lang="es-ES" dirty="0" smtClean="0"/>
              <a:t> of 		      “</a:t>
            </a:r>
            <a:r>
              <a:rPr lang="es-ES" dirty="0" err="1" smtClean="0"/>
              <a:t>clean</a:t>
            </a:r>
            <a:r>
              <a:rPr lang="es-ES" dirty="0" smtClean="0"/>
              <a:t>” </a:t>
            </a:r>
            <a:r>
              <a:rPr lang="es-ES" dirty="0" err="1" smtClean="0"/>
              <a:t>judgments</a:t>
            </a:r>
            <a:r>
              <a:rPr lang="es-ES" dirty="0" smtClean="0"/>
              <a:t> </a:t>
            </a:r>
            <a:r>
              <a:rPr lang="es-ES" dirty="0" err="1" smtClean="0"/>
              <a:t>ready</a:t>
            </a:r>
            <a:r>
              <a:rPr lang="es-ES" dirty="0" smtClean="0"/>
              <a:t> to </a:t>
            </a:r>
            <a:r>
              <a:rPr lang="es-ES" dirty="0" err="1" smtClean="0"/>
              <a:t>play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.</a:t>
            </a:r>
          </a:p>
          <a:p>
            <a:pPr lvl="1"/>
            <a:r>
              <a:rPr lang="es-ES" dirty="0" err="1" smtClean="0"/>
              <a:t>Our</a:t>
            </a:r>
            <a:r>
              <a:rPr lang="es-ES" dirty="0" smtClean="0"/>
              <a:t> </a:t>
            </a:r>
            <a:r>
              <a:rPr lang="es-ES" dirty="0" err="1" smtClean="0"/>
              <a:t>structured</a:t>
            </a:r>
            <a:r>
              <a:rPr lang="es-ES" dirty="0" smtClean="0"/>
              <a:t> data.</a:t>
            </a:r>
          </a:p>
          <a:p>
            <a:pPr lvl="1"/>
            <a:r>
              <a:rPr lang="es-ES" dirty="0" err="1" smtClean="0"/>
              <a:t>Also</a:t>
            </a:r>
            <a:r>
              <a:rPr lang="es-ES" dirty="0" smtClean="0"/>
              <a:t> in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form</a:t>
            </a:r>
            <a:r>
              <a:rPr lang="es-ES" dirty="0" smtClean="0"/>
              <a:t> of </a:t>
            </a:r>
            <a:r>
              <a:rPr lang="es-ES" dirty="0" err="1" smtClean="0"/>
              <a:t>named</a:t>
            </a:r>
            <a:r>
              <a:rPr lang="es-ES" dirty="0" smtClean="0"/>
              <a:t> </a:t>
            </a:r>
            <a:r>
              <a:rPr lang="es-ES" dirty="0" err="1" smtClean="0"/>
              <a:t>graphs</a:t>
            </a:r>
            <a:r>
              <a:rPr lang="es-ES" dirty="0"/>
              <a:t> </a:t>
            </a:r>
            <a:r>
              <a:rPr lang="es-ES" dirty="0" smtClean="0"/>
              <a:t>of FRED.</a:t>
            </a:r>
          </a:p>
          <a:p>
            <a:pPr lvl="1"/>
            <a:endParaRPr lang="es-ES" dirty="0"/>
          </a:p>
          <a:p>
            <a:pPr marL="457200" lvl="1" indent="0">
              <a:buNone/>
            </a:pPr>
            <a:endParaRPr lang="es-ES" dirty="0" smtClean="0"/>
          </a:p>
          <a:p>
            <a:r>
              <a:rPr lang="es-ES" dirty="0" err="1" smtClean="0"/>
              <a:t>Anyone</a:t>
            </a:r>
            <a:r>
              <a:rPr lang="es-ES" dirty="0" smtClean="0"/>
              <a:t> </a:t>
            </a:r>
            <a:r>
              <a:rPr lang="es-ES" dirty="0" err="1" smtClean="0"/>
              <a:t>wants</a:t>
            </a:r>
            <a:r>
              <a:rPr lang="es-ES" dirty="0" smtClean="0"/>
              <a:t> to come to </a:t>
            </a:r>
            <a:r>
              <a:rPr lang="es-ES" dirty="0" err="1" smtClean="0"/>
              <a:t>play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?</a:t>
            </a:r>
          </a:p>
          <a:p>
            <a:r>
              <a:rPr lang="es-ES" dirty="0" smtClean="0"/>
              <a:t>Ideas to </a:t>
            </a:r>
            <a:r>
              <a:rPr lang="es-ES" dirty="0" err="1" smtClean="0"/>
              <a:t>exploit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?</a:t>
            </a:r>
          </a:p>
          <a:p>
            <a:r>
              <a:rPr lang="es-ES" dirty="0" err="1" smtClean="0"/>
              <a:t>Please</a:t>
            </a:r>
            <a:r>
              <a:rPr lang="es-ES" dirty="0" smtClean="0"/>
              <a:t> </a:t>
            </a:r>
            <a:r>
              <a:rPr lang="es-ES" dirty="0" err="1" smtClean="0"/>
              <a:t>don’t</a:t>
            </a:r>
            <a:r>
              <a:rPr lang="es-ES" dirty="0" smtClean="0"/>
              <a:t> be </a:t>
            </a:r>
            <a:r>
              <a:rPr lang="es-ES" dirty="0" err="1" smtClean="0"/>
              <a:t>shy</a:t>
            </a:r>
            <a:r>
              <a:rPr lang="es-ES" dirty="0" smtClean="0"/>
              <a:t>!</a:t>
            </a:r>
          </a:p>
          <a:p>
            <a:pPr lvl="1"/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pPr marL="914400" lvl="1" indent="-457200">
              <a:buFont typeface="+mj-lt"/>
              <a:buAutoNum type="arabicPeriod"/>
            </a:pPr>
            <a:endParaRPr lang="es-ES" dirty="0" smtClean="0"/>
          </a:p>
        </p:txBody>
      </p:sp>
      <p:graphicFrame>
        <p:nvGraphicFramePr>
          <p:cNvPr id="6" name="Diagrama 5"/>
          <p:cNvGraphicFramePr/>
          <p:nvPr>
            <p:extLst>
              <p:ext uri="{D42A27DB-BD31-4B8C-83A1-F6EECF244321}">
                <p14:modId xmlns:p14="http://schemas.microsoft.com/office/powerpoint/2010/main" val="762064985"/>
              </p:ext>
            </p:extLst>
          </p:nvPr>
        </p:nvGraphicFramePr>
        <p:xfrm>
          <a:off x="6588579" y="522514"/>
          <a:ext cx="2334984" cy="536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1881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774744"/>
            <a:ext cx="7772400" cy="1362075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type="body" idx="1"/>
          </p:nvPr>
        </p:nvSpPr>
        <p:spPr>
          <a:xfrm>
            <a:off x="722313" y="3274557"/>
            <a:ext cx="7772400" cy="1500187"/>
          </a:xfrm>
        </p:spPr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pic>
        <p:nvPicPr>
          <p:cNvPr id="5" name="Picture 2" descr="The Past, Present and Future of Finance"/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100000" l="5400" r="9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071" y="1190746"/>
            <a:ext cx="3593811" cy="3150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he Past, Present and Future of Finance"/>
          <p:cNvPicPr>
            <a:picLocks noChangeAspect="1" noChangeArrowheads="1"/>
          </p:cNvPicPr>
          <p:nvPr/>
        </p:nvPicPr>
        <p:blipFill rotWithShape="1"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100000" l="5400" r="95300">
                        <a14:backgroundMark x1="46200" y1="30533" x2="46200" y2="30533"/>
                        <a14:backgroundMark x1="48700" y1="34000" x2="48000" y2="28133"/>
                        <a14:backgroundMark x1="44700" y1="44933" x2="44700" y2="44933"/>
                        <a14:backgroundMark x1="45000" y1="48667" x2="45000" y2="48667"/>
                        <a14:backgroundMark x1="45700" y1="55200" x2="45700" y2="55200"/>
                        <a14:backgroundMark x1="48500" y1="54267" x2="48500" y2="54267"/>
                        <a14:backgroundMark x1="47500" y1="53733" x2="47500" y2="53733"/>
                        <a14:backgroundMark x1="47200" y1="56667" x2="47200" y2="56667"/>
                        <a14:backgroundMark x1="48600" y1="82933" x2="48600" y2="82933"/>
                        <a14:backgroundMark x1="50300" y1="78267" x2="44400" y2="96133"/>
                        <a14:backgroundMark x1="52000" y1="78000" x2="43400" y2="741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576" t="56880" b="608"/>
          <a:stretch/>
        </p:blipFill>
        <p:spPr bwMode="auto">
          <a:xfrm>
            <a:off x="6474691" y="2964873"/>
            <a:ext cx="1917840" cy="1440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27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Conclusions</a:t>
            </a:r>
            <a:r>
              <a:rPr lang="es-ES" dirty="0" smtClean="0"/>
              <a:t> and </a:t>
            </a:r>
            <a:r>
              <a:rPr lang="es-ES" dirty="0" err="1" smtClean="0"/>
              <a:t>Future</a:t>
            </a:r>
            <a:r>
              <a:rPr lang="es-ES" dirty="0" smtClean="0"/>
              <a:t> </a:t>
            </a:r>
            <a:r>
              <a:rPr lang="es-ES" dirty="0" err="1" smtClean="0"/>
              <a:t>Work</a:t>
            </a:r>
            <a:endParaRPr lang="es-ES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35</a:t>
            </a:fld>
            <a:endParaRPr lang="es-ES" dirty="0">
              <a:solidFill>
                <a:srgbClr val="FFFFFF"/>
              </a:solidFill>
            </a:endParaRPr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research</a:t>
            </a:r>
            <a:r>
              <a:rPr lang="es-ES" dirty="0" smtClean="0"/>
              <a:t> </a:t>
            </a:r>
            <a:r>
              <a:rPr lang="es-ES" dirty="0" err="1" smtClean="0"/>
              <a:t>stay</a:t>
            </a:r>
            <a:r>
              <a:rPr lang="es-ES" dirty="0" smtClean="0"/>
              <a:t>:</a:t>
            </a:r>
          </a:p>
          <a:p>
            <a:pPr lvl="1"/>
            <a:r>
              <a:rPr lang="es-ES" dirty="0" smtClean="0"/>
              <a:t>A </a:t>
            </a:r>
            <a:r>
              <a:rPr lang="es-ES" dirty="0" err="1" smtClean="0"/>
              <a:t>lot</a:t>
            </a:r>
            <a:r>
              <a:rPr lang="es-ES" dirty="0" smtClean="0"/>
              <a:t> of </a:t>
            </a:r>
            <a:r>
              <a:rPr lang="es-ES" dirty="0" err="1" smtClean="0"/>
              <a:t>judgments</a:t>
            </a:r>
            <a:r>
              <a:rPr lang="es-ES" dirty="0" smtClean="0"/>
              <a:t> </a:t>
            </a:r>
            <a:r>
              <a:rPr lang="es-ES" dirty="0" err="1" smtClean="0"/>
              <a:t>parsed</a:t>
            </a:r>
            <a:r>
              <a:rPr lang="es-ES" dirty="0" smtClean="0"/>
              <a:t> and in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form</a:t>
            </a:r>
            <a:r>
              <a:rPr lang="es-ES" dirty="0" smtClean="0"/>
              <a:t> of </a:t>
            </a:r>
            <a:r>
              <a:rPr lang="es-ES" dirty="0" err="1" smtClean="0"/>
              <a:t>named</a:t>
            </a:r>
            <a:r>
              <a:rPr lang="es-ES" dirty="0" smtClean="0"/>
              <a:t> </a:t>
            </a:r>
            <a:r>
              <a:rPr lang="es-ES" dirty="0" err="1" smtClean="0"/>
              <a:t>graphs</a:t>
            </a:r>
            <a:r>
              <a:rPr lang="es-ES" dirty="0" smtClean="0"/>
              <a:t>.</a:t>
            </a:r>
          </a:p>
          <a:p>
            <a:pPr lvl="1"/>
            <a:r>
              <a:rPr lang="es-ES" dirty="0" err="1" smtClean="0"/>
              <a:t>We</a:t>
            </a:r>
            <a:r>
              <a:rPr lang="es-ES" dirty="0" smtClean="0"/>
              <a:t> are </a:t>
            </a:r>
            <a:r>
              <a:rPr lang="es-ES" dirty="0" err="1" smtClean="0"/>
              <a:t>exploring</a:t>
            </a:r>
            <a:r>
              <a:rPr lang="es-ES" dirty="0" smtClean="0"/>
              <a:t>:</a:t>
            </a:r>
          </a:p>
          <a:p>
            <a:pPr lvl="2"/>
            <a:r>
              <a:rPr lang="es-ES" dirty="0" smtClean="0"/>
              <a:t>Legal </a:t>
            </a:r>
            <a:r>
              <a:rPr lang="es-ES" dirty="0" err="1" smtClean="0"/>
              <a:t>events</a:t>
            </a:r>
            <a:r>
              <a:rPr lang="es-ES" dirty="0"/>
              <a:t>.</a:t>
            </a:r>
            <a:endParaRPr lang="es-ES" dirty="0" smtClean="0"/>
          </a:p>
          <a:p>
            <a:pPr lvl="2"/>
            <a:r>
              <a:rPr lang="es-ES" dirty="0" err="1" smtClean="0"/>
              <a:t>Merging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Añotador</a:t>
            </a:r>
            <a:r>
              <a:rPr lang="es-ES" dirty="0" smtClean="0"/>
              <a:t>.</a:t>
            </a:r>
          </a:p>
          <a:p>
            <a:pPr lvl="2"/>
            <a:endParaRPr lang="es-ES" dirty="0" smtClean="0"/>
          </a:p>
          <a:p>
            <a:r>
              <a:rPr lang="es-ES" dirty="0" err="1" smtClean="0"/>
              <a:t>Current</a:t>
            </a:r>
            <a:r>
              <a:rPr lang="es-ES" dirty="0" smtClean="0"/>
              <a:t>/</a:t>
            </a:r>
            <a:r>
              <a:rPr lang="es-ES" dirty="0" err="1" smtClean="0"/>
              <a:t>future</a:t>
            </a:r>
            <a:r>
              <a:rPr lang="es-ES" dirty="0" smtClean="0"/>
              <a:t> </a:t>
            </a:r>
            <a:r>
              <a:rPr lang="es-ES" dirty="0" err="1" smtClean="0"/>
              <a:t>work</a:t>
            </a:r>
            <a:r>
              <a:rPr lang="es-ES" dirty="0" smtClean="0"/>
              <a:t> (</a:t>
            </a:r>
            <a:r>
              <a:rPr lang="es-ES" dirty="0" err="1" smtClean="0"/>
              <a:t>besides</a:t>
            </a:r>
            <a:r>
              <a:rPr lang="es-ES" dirty="0" smtClean="0"/>
              <a:t> </a:t>
            </a:r>
            <a:r>
              <a:rPr lang="es-ES" dirty="0" err="1" smtClean="0"/>
              <a:t>this</a:t>
            </a:r>
            <a:r>
              <a:rPr lang="es-ES" dirty="0" smtClean="0"/>
              <a:t>):</a:t>
            </a:r>
          </a:p>
          <a:p>
            <a:pPr lvl="1"/>
            <a:r>
              <a:rPr lang="es-ES" dirty="0" err="1" smtClean="0"/>
              <a:t>Write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thesis</a:t>
            </a:r>
            <a:r>
              <a:rPr lang="es-ES" dirty="0" smtClean="0"/>
              <a:t> </a:t>
            </a:r>
            <a:r>
              <a:rPr lang="es-ES" dirty="0" smtClean="0">
                <a:sym typeface="Wingdings" panose="05000000000000000000" pitchFamily="2" charset="2"/>
              </a:rPr>
              <a:t>.</a:t>
            </a:r>
          </a:p>
          <a:p>
            <a:pPr lvl="1"/>
            <a:r>
              <a:rPr lang="es-ES" dirty="0" err="1" smtClean="0">
                <a:sym typeface="Wingdings" panose="05000000000000000000" pitchFamily="2" charset="2"/>
              </a:rPr>
              <a:t>Finish</a:t>
            </a:r>
            <a:r>
              <a:rPr lang="es-ES" dirty="0" smtClean="0">
                <a:sym typeface="Wingdings" panose="05000000000000000000" pitchFamily="2" charset="2"/>
              </a:rPr>
              <a:t> </a:t>
            </a:r>
            <a:r>
              <a:rPr lang="es-ES" dirty="0" err="1" smtClean="0">
                <a:sym typeface="Wingdings" panose="05000000000000000000" pitchFamily="2" charset="2"/>
              </a:rPr>
              <a:t>ongoing</a:t>
            </a:r>
            <a:r>
              <a:rPr lang="es-ES" dirty="0" smtClean="0">
                <a:sym typeface="Wingdings" panose="05000000000000000000" pitchFamily="2" charset="2"/>
              </a:rPr>
              <a:t> </a:t>
            </a:r>
            <a:r>
              <a:rPr lang="es-ES" dirty="0" err="1" smtClean="0">
                <a:sym typeface="Wingdings" panose="05000000000000000000" pitchFamily="2" charset="2"/>
              </a:rPr>
              <a:t>work</a:t>
            </a:r>
            <a:r>
              <a:rPr lang="es-ES" dirty="0" smtClean="0">
                <a:sym typeface="Wingdings" panose="05000000000000000000" pitchFamily="2" charset="2"/>
              </a:rPr>
              <a:t> </a:t>
            </a:r>
            <a:r>
              <a:rPr lang="es-ES" dirty="0" err="1" smtClean="0">
                <a:sym typeface="Wingdings" panose="05000000000000000000" pitchFamily="2" charset="2"/>
              </a:rPr>
              <a:t>on</a:t>
            </a:r>
            <a:r>
              <a:rPr lang="es-ES" dirty="0">
                <a:sym typeface="Wingdings" panose="05000000000000000000" pitchFamily="2" charset="2"/>
              </a:rPr>
              <a:t> </a:t>
            </a:r>
            <a:r>
              <a:rPr lang="es-ES" dirty="0" smtClean="0">
                <a:sym typeface="Wingdings" panose="05000000000000000000" pitchFamily="2" charset="2"/>
              </a:rPr>
              <a:t>legal </a:t>
            </a:r>
            <a:r>
              <a:rPr lang="es-ES" dirty="0" err="1" smtClean="0">
                <a:sym typeface="Wingdings" panose="05000000000000000000" pitchFamily="2" charset="2"/>
              </a:rPr>
              <a:t>events</a:t>
            </a:r>
            <a:r>
              <a:rPr lang="es-ES" dirty="0" smtClean="0">
                <a:sym typeface="Wingdings" panose="05000000000000000000" pitchFamily="2" charset="2"/>
              </a:rPr>
              <a:t> (</a:t>
            </a:r>
            <a:r>
              <a:rPr lang="es-ES" dirty="0" err="1" smtClean="0">
                <a:sym typeface="Wingdings" panose="05000000000000000000" pitchFamily="2" charset="2"/>
              </a:rPr>
              <a:t>another</a:t>
            </a:r>
            <a:r>
              <a:rPr lang="es-ES" dirty="0" smtClean="0">
                <a:sym typeface="Wingdings" panose="05000000000000000000" pitchFamily="2" charset="2"/>
              </a:rPr>
              <a:t> </a:t>
            </a:r>
            <a:r>
              <a:rPr lang="es-ES" dirty="0" err="1" smtClean="0">
                <a:sym typeface="Wingdings" panose="05000000000000000000" pitchFamily="2" charset="2"/>
              </a:rPr>
              <a:t>approach</a:t>
            </a:r>
            <a:r>
              <a:rPr lang="es-ES" dirty="0" smtClean="0">
                <a:sym typeface="Wingdings" panose="05000000000000000000" pitchFamily="2" charset="2"/>
              </a:rPr>
              <a:t>).</a:t>
            </a:r>
          </a:p>
          <a:p>
            <a:pPr lvl="1"/>
            <a:r>
              <a:rPr lang="es-ES" dirty="0" smtClean="0">
                <a:sym typeface="Wingdings" panose="05000000000000000000" pitchFamily="2" charset="2"/>
              </a:rPr>
              <a:t>Lynx </a:t>
            </a:r>
            <a:r>
              <a:rPr lang="es-ES" dirty="0" err="1" smtClean="0">
                <a:sym typeface="Wingdings" panose="05000000000000000000" pitchFamily="2" charset="2"/>
              </a:rPr>
              <a:t>duties</a:t>
            </a:r>
            <a:r>
              <a:rPr lang="es-ES" dirty="0" smtClean="0">
                <a:sym typeface="Wingdings" panose="05000000000000000000" pitchFamily="2" charset="2"/>
              </a:rPr>
              <a:t>.</a:t>
            </a:r>
          </a:p>
          <a:p>
            <a:pPr lvl="1"/>
            <a:r>
              <a:rPr lang="es-ES" dirty="0" err="1" smtClean="0">
                <a:sym typeface="Wingdings" panose="05000000000000000000" pitchFamily="2" charset="2"/>
              </a:rPr>
              <a:t>Publish</a:t>
            </a:r>
            <a:r>
              <a:rPr lang="es-ES" dirty="0" smtClean="0">
                <a:sym typeface="Wingdings" panose="05000000000000000000" pitchFamily="2" charset="2"/>
              </a:rPr>
              <a:t> legal English </a:t>
            </a:r>
            <a:r>
              <a:rPr lang="es-ES" dirty="0" err="1" smtClean="0">
                <a:sym typeface="Wingdings" panose="05000000000000000000" pitchFamily="2" charset="2"/>
              </a:rPr>
              <a:t>results</a:t>
            </a:r>
            <a:r>
              <a:rPr lang="es-ES" dirty="0" smtClean="0">
                <a:sym typeface="Wingdings" panose="05000000000000000000" pitchFamily="2" charset="2"/>
              </a:rPr>
              <a:t> of </a:t>
            </a:r>
            <a:r>
              <a:rPr lang="es-ES" dirty="0" err="1" smtClean="0">
                <a:sym typeface="Wingdings" panose="05000000000000000000" pitchFamily="2" charset="2"/>
              </a:rPr>
              <a:t>Añotador</a:t>
            </a:r>
            <a:r>
              <a:rPr lang="es-ES" dirty="0" smtClean="0">
                <a:sym typeface="Wingdings" panose="05000000000000000000" pitchFamily="2" charset="2"/>
              </a:rPr>
              <a:t>.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78176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2734620" y="3734812"/>
            <a:ext cx="6429388" cy="15544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1" i="0" u="none" strike="noStrike" kern="0" cap="none" spc="0" normalizeH="0" baseline="0" noProof="0" dirty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María Navas-Loro</a:t>
            </a: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i="0" u="none" strike="noStrike" kern="0" cap="none" spc="0" normalizeH="0" baseline="0" noProof="0" dirty="0" err="1" smtClean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Ontology</a:t>
            </a:r>
            <a:r>
              <a:rPr kumimoji="0" lang="es-ES" sz="1800" i="0" u="none" strike="noStrike" kern="0" cap="none" spc="0" normalizeH="0" baseline="0" noProof="0" dirty="0" smtClean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kumimoji="0" lang="es-ES" sz="1800" i="0" u="none" strike="noStrike" kern="0" cap="none" spc="0" normalizeH="0" baseline="0" noProof="0" dirty="0" err="1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Engineering</a:t>
            </a:r>
            <a:r>
              <a:rPr kumimoji="0" lang="es-ES" sz="1800" i="0" u="none" strike="noStrike" kern="0" cap="none" spc="0" normalizeH="0" baseline="0" noProof="0" dirty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kumimoji="0" lang="es-ES" sz="1800" i="0" u="none" strike="noStrike" kern="0" cap="none" spc="0" normalizeH="0" baseline="0" noProof="0" dirty="0" err="1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Group</a:t>
            </a:r>
            <a:endParaRPr kumimoji="0" lang="es-ES" sz="1800" i="0" u="none" strike="noStrike" kern="0" cap="none" spc="0" normalizeH="0" baseline="0" noProof="0" dirty="0">
              <a:ln>
                <a:noFill/>
              </a:ln>
              <a:solidFill>
                <a:srgbClr val="234A94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i="0" u="none" strike="noStrike" kern="0" cap="none" spc="0" normalizeH="0" baseline="0" noProof="0" dirty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Universidad Politécnica de Madrid, </a:t>
            </a:r>
            <a:r>
              <a:rPr kumimoji="0" lang="es-ES" sz="1800" i="0" u="none" strike="noStrike" kern="0" cap="none" spc="0" normalizeH="0" baseline="0" noProof="0" dirty="0" err="1" smtClean="0">
                <a:ln>
                  <a:noFill/>
                </a:ln>
                <a:solidFill>
                  <a:srgbClr val="234A94"/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Spain</a:t>
            </a:r>
            <a:endParaRPr lang="es-ES" kern="0" dirty="0">
              <a:solidFill>
                <a:srgbClr val="234A9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 bwMode="auto">
          <a:xfrm>
            <a:off x="2857499" y="1317915"/>
            <a:ext cx="6183631" cy="1768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333333"/>
                </a:solidFill>
                <a:latin typeface="+mj-lt"/>
                <a:ea typeface="+mj-ea"/>
                <a:cs typeface="+mj-cs"/>
              </a:defRPr>
            </a:lvl1pPr>
            <a:lvl2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2pPr>
            <a:lvl3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3pPr>
            <a:lvl4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4pPr>
            <a:lvl5pPr algn="r" rtl="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5pPr>
            <a:lvl6pPr marL="4572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6pPr>
            <a:lvl7pPr marL="9144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7pPr>
            <a:lvl8pPr marL="13716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8pPr>
            <a:lvl9pPr marL="1828800" algn="r" rtl="0" fontAlgn="base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</a:defRPr>
            </a:lvl9pPr>
          </a:lstStyle>
          <a:p>
            <a:pPr lvl="0" defTabSz="914400">
              <a:defRPr/>
            </a:pPr>
            <a:r>
              <a:rPr lang="en-US" sz="4400" kern="0" dirty="0" smtClean="0">
                <a:latin typeface="Helvetica Neue" charset="0"/>
                <a:ea typeface="Helvetica Neue" charset="0"/>
                <a:cs typeface="Helvetica Neue" charset="0"/>
              </a:rPr>
              <a:t>PhD Thesis:</a:t>
            </a:r>
            <a:endParaRPr kumimoji="0" lang="en-US" sz="4400" b="1" i="0" u="none" strike="noStrike" kern="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lvl="0" defTabSz="914400">
              <a:defRPr/>
            </a:pPr>
            <a:r>
              <a:rPr lang="en-US" sz="2800" kern="0" noProof="0" dirty="0" smtClean="0">
                <a:latin typeface="Helvetica Neue" charset="0"/>
                <a:ea typeface="Helvetica Neue" charset="0"/>
                <a:cs typeface="Helvetica Neue" charset="0"/>
              </a:rPr>
              <a:t>Research stay at </a:t>
            </a:r>
            <a:r>
              <a:rPr lang="en-US" sz="2800" kern="0" noProof="0" dirty="0" err="1" smtClean="0">
                <a:latin typeface="Helvetica Neue" charset="0"/>
                <a:ea typeface="Helvetica Neue" charset="0"/>
                <a:cs typeface="Helvetica Neue" charset="0"/>
              </a:rPr>
              <a:t>STLab</a:t>
            </a:r>
            <a:endParaRPr lang="en-US" sz="2800" kern="0" dirty="0">
              <a:latin typeface="Helvetica Neue" charset="0"/>
              <a:ea typeface="Helvetica Neue" charset="0"/>
              <a:cs typeface="Helvetica Neue" charset="0"/>
            </a:endParaRPr>
          </a:p>
          <a:p>
            <a:pPr lvl="0" defTabSz="914400">
              <a:defRPr/>
            </a:pPr>
            <a:r>
              <a:rPr lang="en-US" sz="2800" kern="0" noProof="0" dirty="0" smtClean="0">
                <a:latin typeface="Helvetica Neue" charset="0"/>
                <a:ea typeface="Helvetica Neue" charset="0"/>
                <a:cs typeface="Helvetica Neue" charset="0"/>
              </a:rPr>
              <a:t>and next steps</a:t>
            </a:r>
            <a:endParaRPr kumimoji="0" lang="en-US" sz="2800" b="1" i="0" u="none" strike="noStrike" kern="0" cap="none" spc="0" normalizeH="0" baseline="0" noProof="0" dirty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028" name="Picture 4" descr="https://licensebuttons.net/l/by-sa/3.0/88x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51475"/>
            <a:ext cx="838200" cy="29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6"/>
          <p:cNvSpPr txBox="1"/>
          <p:nvPr/>
        </p:nvSpPr>
        <p:spPr>
          <a:xfrm>
            <a:off x="3084150" y="6127927"/>
            <a:ext cx="3968585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mnavas@fi.upm.es</a:t>
            </a:r>
          </a:p>
          <a:p>
            <a:pPr marL="177800" lvl="0">
              <a:spcBef>
                <a:spcPts val="300"/>
              </a:spcBef>
              <a:defRPr/>
            </a:pPr>
            <a:r>
              <a:rPr lang="es-ES" dirty="0">
                <a:hlinkClick r:id="rId4"/>
              </a:rPr>
              <a:t>https://marianavas.oeg-upm.net</a:t>
            </a:r>
            <a:endParaRPr kumimoji="0" lang="es-ES_tradnl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3" name="Picture 4" descr="http://simpleicon.com/wp-content/uploads/mail-6.png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160" y="6216334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0643" y="6215974"/>
            <a:ext cx="246960" cy="252000"/>
          </a:xfrm>
          <a:prstGeom prst="rect">
            <a:avLst/>
          </a:prstGeom>
        </p:spPr>
      </p:pic>
      <p:sp>
        <p:nvSpPr>
          <p:cNvPr id="16" name="TextBox 6"/>
          <p:cNvSpPr txBox="1"/>
          <p:nvPr/>
        </p:nvSpPr>
        <p:spPr>
          <a:xfrm>
            <a:off x="6972983" y="6125572"/>
            <a:ext cx="2536025" cy="6848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Helvetica Neue" charset="0"/>
                <a:ea typeface="Helvetica Neue" charset="0"/>
                <a:cs typeface="Helvetica Neue" charset="0"/>
              </a:rPr>
              <a:t>19</a:t>
            </a:r>
            <a:r>
              <a:rPr kumimoji="0" lang="es-E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/12/2019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  <a:p>
            <a:pPr marL="17780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Helvetica Neue" charset="0"/>
                <a:ea typeface="Helvetica Neue" charset="0"/>
                <a:cs typeface="Helvetica Neue" charset="0"/>
              </a:rPr>
              <a:t>OEG</a:t>
            </a:r>
            <a:endParaRPr kumimoji="0" lang="es-ES_tradnl" sz="18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52005" y="6515010"/>
            <a:ext cx="184235" cy="252000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574144" y="1238712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bg2">
                    <a:lumMod val="75000"/>
                  </a:schemeClr>
                </a:solidFill>
              </a:rPr>
              <a:t>@</a:t>
            </a:r>
            <a:endParaRPr lang="es-ES" b="1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1026" name="Picture 2" descr="Earth, global, globe, international, internet, world, www icon"/>
          <p:cNvPicPr>
            <a:picLocks noChangeAspect="1" noChangeArrowheads="1"/>
          </p:cNvPicPr>
          <p:nvPr/>
        </p:nvPicPr>
        <p:blipFill>
          <a:blip r:embed="rId9">
            <a:clrChange>
              <a:clrFrom>
                <a:srgbClr val="040404">
                  <a:alpha val="5882"/>
                </a:srgbClr>
              </a:clrFrom>
              <a:clrTo>
                <a:srgbClr val="040404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6777" y="6493945"/>
            <a:ext cx="310317" cy="310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6368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Question</a:t>
            </a:r>
            <a:r>
              <a:rPr lang="es-ES" dirty="0" smtClean="0"/>
              <a:t> 1</a:t>
            </a:r>
            <a:endParaRPr lang="es-ES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s-ES" sz="5400" b="1" dirty="0" err="1" smtClean="0"/>
              <a:t>Your</a:t>
            </a:r>
            <a:r>
              <a:rPr lang="es-ES" sz="5400" b="1" dirty="0" smtClean="0"/>
              <a:t> </a:t>
            </a:r>
            <a:r>
              <a:rPr lang="es-ES" sz="5400" b="1" dirty="0" err="1" smtClean="0"/>
              <a:t>topic</a:t>
            </a:r>
            <a:r>
              <a:rPr lang="es-ES" sz="5400" b="1" dirty="0" smtClean="0"/>
              <a:t> </a:t>
            </a:r>
            <a:r>
              <a:rPr lang="es-ES" sz="5400" b="1" dirty="0" err="1" smtClean="0"/>
              <a:t>was</a:t>
            </a:r>
            <a:r>
              <a:rPr lang="es-ES" sz="5400" b="1" dirty="0" smtClean="0"/>
              <a:t>?</a:t>
            </a:r>
          </a:p>
          <a:p>
            <a:pPr marL="0" indent="0" algn="ctr">
              <a:buNone/>
            </a:pPr>
            <a:r>
              <a:rPr lang="es-ES" sz="3600" i="1" dirty="0" smtClean="0">
                <a:solidFill>
                  <a:schemeClr val="bg2">
                    <a:lumMod val="90000"/>
                  </a:schemeClr>
                </a:solidFill>
              </a:rPr>
              <a:t>¿Pero tú qué hacías?</a:t>
            </a:r>
            <a:endParaRPr lang="es-ES" sz="3600" i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4</a:t>
            </a:fld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94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PhD </a:t>
            </a:r>
            <a:r>
              <a:rPr lang="es-ES" dirty="0" err="1" smtClean="0"/>
              <a:t>Thesis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0C21DF7-DDCE-4507-AA6C-DD3DE7251441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cs typeface="Helvetica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cs typeface="Helvetica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56203" y="1651133"/>
            <a:ext cx="4640840" cy="5603631"/>
          </a:xfrm>
        </p:spPr>
        <p:txBody>
          <a:bodyPr/>
          <a:lstStyle/>
          <a:p>
            <a:r>
              <a:rPr lang="es-ES" dirty="0" err="1" smtClean="0"/>
              <a:t>Find</a:t>
            </a:r>
            <a:r>
              <a:rPr lang="es-ES" dirty="0" smtClean="0"/>
              <a:t> and </a:t>
            </a:r>
            <a:r>
              <a:rPr lang="es-ES" dirty="0" err="1" smtClean="0"/>
              <a:t>normalize</a:t>
            </a:r>
            <a:r>
              <a:rPr lang="es-ES" dirty="0" smtClean="0"/>
              <a:t> </a:t>
            </a:r>
            <a:r>
              <a:rPr lang="es-ES" dirty="0"/>
              <a:t>Temporal </a:t>
            </a:r>
            <a:r>
              <a:rPr lang="es-ES" dirty="0" err="1"/>
              <a:t>Expressions</a:t>
            </a:r>
            <a:r>
              <a:rPr lang="es-ES" dirty="0"/>
              <a:t> </a:t>
            </a:r>
            <a:r>
              <a:rPr lang="es-ES" dirty="0" smtClean="0"/>
              <a:t>(and </a:t>
            </a:r>
            <a:r>
              <a:rPr lang="es-ES" dirty="0" err="1" smtClean="0"/>
              <a:t>events</a:t>
            </a:r>
            <a:r>
              <a:rPr lang="es-ES" dirty="0" smtClean="0"/>
              <a:t>),</a:t>
            </a:r>
            <a:endParaRPr lang="es-ES" dirty="0"/>
          </a:p>
          <a:p>
            <a:r>
              <a:rPr lang="es-ES" dirty="0" err="1"/>
              <a:t>Represent</a:t>
            </a:r>
            <a:r>
              <a:rPr lang="es-ES" dirty="0"/>
              <a:t> </a:t>
            </a:r>
            <a:r>
              <a:rPr lang="es-ES" dirty="0" err="1"/>
              <a:t>them</a:t>
            </a:r>
            <a:r>
              <a:rPr lang="es-ES" dirty="0"/>
              <a:t>,</a:t>
            </a:r>
          </a:p>
          <a:p>
            <a:r>
              <a:rPr lang="es-ES" dirty="0"/>
              <a:t>Do </a:t>
            </a:r>
            <a:r>
              <a:rPr lang="es-ES" dirty="0" err="1"/>
              <a:t>stuff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it!</a:t>
            </a:r>
            <a:r>
              <a:rPr lang="es-ES" dirty="0"/>
              <a:t> </a:t>
            </a:r>
            <a:r>
              <a:rPr lang="es-ES" dirty="0" err="1"/>
              <a:t>Such</a:t>
            </a:r>
            <a:r>
              <a:rPr lang="es-ES" dirty="0"/>
              <a:t> as </a:t>
            </a:r>
            <a:r>
              <a:rPr lang="es-ES" dirty="0" err="1"/>
              <a:t>timelines</a:t>
            </a:r>
            <a:r>
              <a:rPr lang="es-ES" dirty="0"/>
              <a:t>, </a:t>
            </a:r>
            <a:r>
              <a:rPr lang="es-ES" dirty="0" err="1"/>
              <a:t>knowledge</a:t>
            </a:r>
            <a:r>
              <a:rPr lang="es-ES" dirty="0"/>
              <a:t> </a:t>
            </a:r>
            <a:r>
              <a:rPr lang="es-ES" dirty="0" err="1"/>
              <a:t>graphs</a:t>
            </a:r>
            <a:r>
              <a:rPr lang="es-ES" dirty="0"/>
              <a:t>…</a:t>
            </a:r>
          </a:p>
          <a:p>
            <a:pPr marL="0" indent="0">
              <a:buNone/>
            </a:pPr>
            <a:r>
              <a:rPr lang="es-ES" dirty="0"/>
              <a:t>  </a:t>
            </a:r>
          </a:p>
          <a:p>
            <a:endParaRPr lang="es-ES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6AB32FB4-7BB1-4281-A15D-A1FD427D126E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E7E7E7"/>
              </a:clrFrom>
              <a:clrTo>
                <a:srgbClr val="E7E7E7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8941" y="1868847"/>
            <a:ext cx="3606076" cy="36060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agen 13" descr="logo1.png">
            <a:extLst>
              <a:ext uri="{FF2B5EF4-FFF2-40B4-BE49-F238E27FC236}">
                <a16:creationId xmlns:a16="http://schemas.microsoft.com/office/drawing/2014/main" id="{02FB65D6-422B-483C-9BB2-6A5D4F17E195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5737" y="4452948"/>
            <a:ext cx="2873828" cy="171177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Content Placeholder 2"/>
          <p:cNvSpPr txBox="1">
            <a:spLocks/>
          </p:cNvSpPr>
          <p:nvPr/>
        </p:nvSpPr>
        <p:spPr bwMode="auto">
          <a:xfrm>
            <a:off x="751213" y="702598"/>
            <a:ext cx="8605059" cy="948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charset="2"/>
              <a:buChar char="§"/>
              <a:defRPr sz="24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Courier New" charset="0"/>
              <a:buChar char="o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.AppleSystemUIFont" charset="-120"/>
              <a:buChar char="-"/>
              <a:defRPr sz="2000">
                <a:solidFill>
                  <a:srgbClr val="4D4D4D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defTabSz="914400">
              <a:buNone/>
            </a:pPr>
            <a:r>
              <a:rPr lang="en-US" kern="0" dirty="0" smtClean="0"/>
              <a:t>Processing, Identification and Representation of Temporal Expressions and Events in Legal Documents</a:t>
            </a:r>
          </a:p>
        </p:txBody>
      </p:sp>
      <p:sp>
        <p:nvSpPr>
          <p:cNvPr id="6" name="Cruz 5"/>
          <p:cNvSpPr/>
          <p:nvPr/>
        </p:nvSpPr>
        <p:spPr bwMode="auto">
          <a:xfrm>
            <a:off x="5282545" y="5058545"/>
            <a:ext cx="624012" cy="636814"/>
          </a:xfrm>
          <a:prstGeom prst="plus">
            <a:avLst>
              <a:gd name="adj" fmla="val 38084"/>
            </a:avLst>
          </a:prstGeom>
          <a:ln>
            <a:solidFill>
              <a:schemeClr val="accent1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sz="800" b="0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969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text</a:t>
            </a:r>
            <a:r>
              <a:rPr lang="es-ES" dirty="0" smtClean="0"/>
              <a:t> to </a:t>
            </a:r>
            <a:r>
              <a:rPr lang="es-ES" dirty="0" err="1" smtClean="0"/>
              <a:t>event</a:t>
            </a:r>
            <a:r>
              <a:rPr lang="es-ES" dirty="0" smtClean="0"/>
              <a:t> </a:t>
            </a:r>
            <a:r>
              <a:rPr lang="es-ES" dirty="0" err="1" smtClean="0"/>
              <a:t>representation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0C21DF7-DDCE-4507-AA6C-DD3DE7251441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cs typeface="Helvetica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cs typeface="Helvetica" charset="0"/>
            </a:endParaRPr>
          </a:p>
        </p:txBody>
      </p:sp>
      <p:pic>
        <p:nvPicPr>
          <p:cNvPr id="2158" name="Picture 21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675" y="685800"/>
            <a:ext cx="5461167" cy="2582075"/>
          </a:xfrm>
          <a:prstGeom prst="rect">
            <a:avLst/>
          </a:prstGeom>
        </p:spPr>
      </p:pic>
      <p:pic>
        <p:nvPicPr>
          <p:cNvPr id="2159" name="Picture 215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2274" y="3632703"/>
            <a:ext cx="5597680" cy="2743492"/>
          </a:xfrm>
          <a:prstGeom prst="rect">
            <a:avLst/>
          </a:prstGeom>
        </p:spPr>
      </p:pic>
      <p:sp>
        <p:nvSpPr>
          <p:cNvPr id="176" name="Right Arrow 175"/>
          <p:cNvSpPr/>
          <p:nvPr/>
        </p:nvSpPr>
        <p:spPr bwMode="auto">
          <a:xfrm rot="3456399">
            <a:off x="2474898" y="3707320"/>
            <a:ext cx="533400" cy="36998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8881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event</a:t>
            </a:r>
            <a:r>
              <a:rPr lang="es-ES" dirty="0" smtClean="0"/>
              <a:t> </a:t>
            </a:r>
            <a:r>
              <a:rPr lang="es-ES" dirty="0" err="1" smtClean="0"/>
              <a:t>representation</a:t>
            </a:r>
            <a:r>
              <a:rPr lang="es-ES" dirty="0" smtClean="0"/>
              <a:t> to </a:t>
            </a:r>
            <a:r>
              <a:rPr lang="es-ES" dirty="0" err="1" smtClean="0"/>
              <a:t>applications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0C21DF7-DDCE-4507-AA6C-DD3DE7251441}" type="slidenum">
              <a:rPr kumimoji="0" lang="es-E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 charset="0"/>
                <a:cs typeface="Helvetica" charset="0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s-E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 charset="0"/>
              <a:cs typeface="Helvetica" charset="0"/>
            </a:endParaRPr>
          </a:p>
        </p:txBody>
      </p:sp>
      <p:pic>
        <p:nvPicPr>
          <p:cNvPr id="2159" name="Picture 215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" y="752341"/>
            <a:ext cx="4307840" cy="2111325"/>
          </a:xfrm>
          <a:prstGeom prst="rect">
            <a:avLst/>
          </a:prstGeom>
        </p:spPr>
      </p:pic>
      <p:sp>
        <p:nvSpPr>
          <p:cNvPr id="176" name="Right Arrow 175"/>
          <p:cNvSpPr/>
          <p:nvPr/>
        </p:nvSpPr>
        <p:spPr bwMode="auto">
          <a:xfrm rot="5400000">
            <a:off x="2163651" y="3003000"/>
            <a:ext cx="533400" cy="369983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444" y="3623741"/>
            <a:ext cx="5019636" cy="254039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5586806" y="3413283"/>
            <a:ext cx="316095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4D4D4D"/>
                </a:solidFill>
              </a:rPr>
              <a:t> </a:t>
            </a:r>
            <a:r>
              <a:rPr lang="en-US" sz="2000" dirty="0">
                <a:solidFill>
                  <a:srgbClr val="4D4D4D"/>
                </a:solidFill>
              </a:rPr>
              <a:t>Timelines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D4D4D"/>
                </a:solidFill>
              </a:rPr>
              <a:t> Event-based summaries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D4D4D"/>
                </a:solidFill>
              </a:rPr>
              <a:t> Pattern-based analysis of judgments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4D4D4D"/>
                </a:solidFill>
              </a:rPr>
              <a:t> Question Answer </a:t>
            </a:r>
            <a:r>
              <a:rPr lang="en-US" sz="2000" dirty="0" smtClean="0">
                <a:solidFill>
                  <a:srgbClr val="4D4D4D"/>
                </a:solidFill>
              </a:rPr>
              <a:t>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4D4D4D"/>
                </a:solidFill>
              </a:rPr>
              <a:t>… and more!</a:t>
            </a:r>
            <a:endParaRPr lang="es-ES" sz="2000" dirty="0">
              <a:solidFill>
                <a:srgbClr val="4D4D4D"/>
              </a:solidFill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4953000" y="745957"/>
            <a:ext cx="357124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4D4D4D"/>
                </a:solidFill>
              </a:rPr>
              <a:t>An event-based representation of judgments would facilitate the understanding of legal documents to both layman and legal practitioners by allowing, among others, the generation of</a:t>
            </a:r>
            <a:r>
              <a:rPr lang="en-US" sz="2000" dirty="0" smtClean="0">
                <a:solidFill>
                  <a:srgbClr val="4D4D4D"/>
                </a:solidFill>
              </a:rPr>
              <a:t>:</a:t>
            </a:r>
            <a:endParaRPr lang="en-US" sz="2000" dirty="0">
              <a:solidFill>
                <a:srgbClr val="4D4D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266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Question</a:t>
            </a:r>
            <a:r>
              <a:rPr lang="es-ES" dirty="0" smtClean="0"/>
              <a:t> 2</a:t>
            </a:r>
            <a:endParaRPr lang="es-ES" dirty="0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b="1" dirty="0" smtClean="0"/>
              <a:t>…but </a:t>
            </a:r>
            <a:r>
              <a:rPr lang="en-US" sz="4400" b="1" dirty="0"/>
              <a:t>what have you done?</a:t>
            </a:r>
          </a:p>
          <a:p>
            <a:pPr marL="0" indent="0" algn="ctr">
              <a:buNone/>
            </a:pPr>
            <a:r>
              <a:rPr lang="es-ES" sz="3200" i="1" dirty="0">
                <a:solidFill>
                  <a:schemeClr val="bg2">
                    <a:lumMod val="90000"/>
                  </a:schemeClr>
                </a:solidFill>
              </a:rPr>
              <a:t>v</a:t>
            </a:r>
            <a:r>
              <a:rPr lang="es-ES" sz="3200" i="1" dirty="0" smtClean="0">
                <a:solidFill>
                  <a:schemeClr val="bg2">
                    <a:lumMod val="90000"/>
                  </a:schemeClr>
                </a:solidFill>
              </a:rPr>
              <a:t>ale, ¿pero tú qué has hecho?</a:t>
            </a:r>
            <a:endParaRPr lang="es-ES" sz="3200" i="1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4294967295"/>
          </p:nvPr>
        </p:nvSpPr>
        <p:spPr>
          <a:xfrm>
            <a:off x="8891588" y="6634163"/>
            <a:ext cx="252412" cy="252412"/>
          </a:xfrm>
        </p:spPr>
        <p:txBody>
          <a:bodyPr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92631D3C-B322-41C9-B213-0B044B1AFDFE}" type="slidenum">
              <a:rPr lang="es-ES" smtClean="0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8</a:t>
            </a:fld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11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68038"/>
            <a:ext cx="8528248" cy="304800"/>
          </a:xfrm>
        </p:spPr>
        <p:txBody>
          <a:bodyPr>
            <a:noAutofit/>
          </a:bodyPr>
          <a:lstStyle/>
          <a:p>
            <a:r>
              <a:rPr lang="en-US" dirty="0" err="1"/>
              <a:t>Añotador</a:t>
            </a:r>
            <a:r>
              <a:rPr lang="en-US" dirty="0"/>
              <a:t> (main thesis result)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0C21DF7-DDCE-4507-AA6C-DD3DE7251441}" type="slidenum">
              <a:rPr kumimoji="0" lang="es-ES" sz="8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s-E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414281" y="2688556"/>
            <a:ext cx="63916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Añotador</a:t>
            </a:r>
            <a:r>
              <a:rPr lang="en-US" dirty="0"/>
              <a:t> is a temporal tagger for Spanish and English. It is able to find and normalize dates, times, durations and sets (temporal expressions that repeat periodically, such as “monthly”, “twice a year” or “every Tuesday”). There is a demo available in its webpage, and can be called as </a:t>
            </a:r>
            <a:r>
              <a:rPr lang="en-US" dirty="0" err="1"/>
              <a:t>webservice</a:t>
            </a:r>
            <a:r>
              <a:rPr lang="en-US" dirty="0"/>
              <a:t> or downloaded from GitHub (where all the code and a </a:t>
            </a:r>
            <a:r>
              <a:rPr lang="en-US" dirty="0" err="1"/>
              <a:t>docker</a:t>
            </a:r>
            <a:r>
              <a:rPr lang="en-US" dirty="0"/>
              <a:t> image are available).</a:t>
            </a:r>
            <a:endParaRPr lang="es-ES" sz="2000" dirty="0"/>
          </a:p>
        </p:txBody>
      </p:sp>
      <p:sp>
        <p:nvSpPr>
          <p:cNvPr id="12" name="Rectángulo 11"/>
          <p:cNvSpPr/>
          <p:nvPr/>
        </p:nvSpPr>
        <p:spPr>
          <a:xfrm>
            <a:off x="1903204" y="2218307"/>
            <a:ext cx="54137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dirty="0">
                <a:hlinkClick r:id="rId3"/>
              </a:rPr>
              <a:t>http://annotador.oeg-upm.net/</a:t>
            </a:r>
            <a:endParaRPr lang="es-ES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0099" y="967053"/>
            <a:ext cx="5520000" cy="1219414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5"/>
          <a:srcRect l="35808" t="54274" r="41227" b="35082"/>
          <a:stretch/>
        </p:blipFill>
        <p:spPr>
          <a:xfrm>
            <a:off x="3170317" y="5036615"/>
            <a:ext cx="4199782" cy="1094873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2483709" y="6132177"/>
            <a:ext cx="99183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dirty="0"/>
              <a:t>(</a:t>
            </a:r>
            <a:r>
              <a:rPr lang="es-ES" dirty="0" err="1"/>
              <a:t>acc</a:t>
            </a:r>
            <a:r>
              <a:rPr lang="es-ES" dirty="0"/>
              <a:t>. to LKE2019 / </a:t>
            </a:r>
            <a:r>
              <a:rPr lang="es-ES" dirty="0" err="1"/>
              <a:t>Journal</a:t>
            </a:r>
            <a:r>
              <a:rPr lang="es-ES" dirty="0"/>
              <a:t> of </a:t>
            </a:r>
            <a:r>
              <a:rPr lang="es-ES" dirty="0" err="1"/>
              <a:t>Intelligent</a:t>
            </a:r>
            <a:r>
              <a:rPr lang="es-ES" dirty="0"/>
              <a:t> and </a:t>
            </a:r>
            <a:r>
              <a:rPr lang="es-ES" dirty="0" err="1"/>
              <a:t>Fuzzy</a:t>
            </a:r>
            <a:r>
              <a:rPr lang="es-ES" dirty="0"/>
              <a:t> </a:t>
            </a:r>
            <a:r>
              <a:rPr lang="es-ES" dirty="0" err="1"/>
              <a:t>Systems</a:t>
            </a:r>
            <a:r>
              <a:rPr lang="es-ES" dirty="0"/>
              <a:t>)</a:t>
            </a:r>
            <a:endParaRPr lang="es-ES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15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_Project">
  <a:themeElements>
    <a:clrScheme name="Custom 17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late_Projec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Template_Project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_Project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Template_Project">
  <a:themeElements>
    <a:clrScheme name="Custom 17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late_Projec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s-ES" sz="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itchFamily="34" charset="0"/>
          </a:defRPr>
        </a:defPPr>
      </a:lstStyle>
    </a:lnDef>
  </a:objectDefaults>
  <a:extraClrSchemeLst>
    <a:extraClrScheme>
      <a:clrScheme name="Template_Project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emplate_Project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_Project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1106</Words>
  <Application>Microsoft Office PowerPoint</Application>
  <PresentationFormat>Presentación en pantalla (4:3)</PresentationFormat>
  <Paragraphs>308</Paragraphs>
  <Slides>36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10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36</vt:i4>
      </vt:variant>
    </vt:vector>
  </HeadingPairs>
  <TitlesOfParts>
    <vt:vector size="48" baseType="lpstr">
      <vt:lpstr>.AppleSystemUIFont</vt:lpstr>
      <vt:lpstr>Arial</vt:lpstr>
      <vt:lpstr>Calibri</vt:lpstr>
      <vt:lpstr>Courier New</vt:lpstr>
      <vt:lpstr>Helvetica</vt:lpstr>
      <vt:lpstr>Helvetica Neue</vt:lpstr>
      <vt:lpstr>montserrat</vt:lpstr>
      <vt:lpstr>Times New Roman</vt:lpstr>
      <vt:lpstr>Webdings</vt:lpstr>
      <vt:lpstr>Wingdings</vt:lpstr>
      <vt:lpstr>Template_Project</vt:lpstr>
      <vt:lpstr>1_Template_Project</vt:lpstr>
      <vt:lpstr>Presentación de PowerPoint</vt:lpstr>
      <vt:lpstr>Outline</vt:lpstr>
      <vt:lpstr>CONTEXT</vt:lpstr>
      <vt:lpstr>Question 1</vt:lpstr>
      <vt:lpstr>PhD Thesis</vt:lpstr>
      <vt:lpstr>From text to event representation</vt:lpstr>
      <vt:lpstr>From event representation to applications</vt:lpstr>
      <vt:lpstr>Question 2</vt:lpstr>
      <vt:lpstr>Añotador (main thesis result)</vt:lpstr>
      <vt:lpstr>LawORDate</vt:lpstr>
      <vt:lpstr>TempCourt (w. WUWien, Austria)</vt:lpstr>
      <vt:lpstr>ContractFrames (w. NII, Japan)</vt:lpstr>
      <vt:lpstr>Question 3</vt:lpstr>
      <vt:lpstr>We have it good, beautiful and cheap</vt:lpstr>
      <vt:lpstr>Question 4</vt:lpstr>
      <vt:lpstr>Good question!</vt:lpstr>
      <vt:lpstr>Question 5</vt:lpstr>
      <vt:lpstr>Time Party Time!</vt:lpstr>
      <vt:lpstr>Research stay</vt:lpstr>
      <vt:lpstr>Research stay introduction</vt:lpstr>
      <vt:lpstr>FRED</vt:lpstr>
      <vt:lpstr>Tom established a purchase contract with Sally to buy bread on October 1 2018.</vt:lpstr>
      <vt:lpstr>The only material change is to note the threat causing Person A to rescind with explanation of being a minor, but then subsequently re-rescinded when it was exposed that Person B’s motive was to sell to another buyer at a higher price.</vt:lpstr>
      <vt:lpstr>Steps</vt:lpstr>
      <vt:lpstr>BOLOGNA</vt:lpstr>
      <vt:lpstr>1. Choose source</vt:lpstr>
      <vt:lpstr>2. Preprocessing</vt:lpstr>
      <vt:lpstr>3. Structure and send to FRED</vt:lpstr>
      <vt:lpstr>4. Improvement</vt:lpstr>
      <vt:lpstr>ROME</vt:lpstr>
      <vt:lpstr>5. Usability</vt:lpstr>
      <vt:lpstr>5. Usability</vt:lpstr>
      <vt:lpstr>6. ?</vt:lpstr>
      <vt:lpstr>CONCLUSIONS</vt:lpstr>
      <vt:lpstr>Conclusions and Future Work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2019-12-19T13:39:03Z</dcterms:created>
  <dcterms:modified xsi:type="dcterms:W3CDTF">2019-12-19T13:40:43Z</dcterms:modified>
</cp:coreProperties>
</file>